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3.xml" ContentType="application/vnd.openxmlformats-officedocument.drawingml.diagramLayout+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22"/>
  </p:notesMasterIdLst>
  <p:sldIdLst>
    <p:sldId id="256" r:id="rId3"/>
    <p:sldId id="289" r:id="rId4"/>
    <p:sldId id="257" r:id="rId5"/>
    <p:sldId id="261" r:id="rId6"/>
    <p:sldId id="263" r:id="rId7"/>
    <p:sldId id="264" r:id="rId8"/>
    <p:sldId id="265" r:id="rId9"/>
    <p:sldId id="266" r:id="rId10"/>
    <p:sldId id="267" r:id="rId11"/>
    <p:sldId id="268" r:id="rId12"/>
    <p:sldId id="274" r:id="rId13"/>
    <p:sldId id="275" r:id="rId14"/>
    <p:sldId id="276" r:id="rId15"/>
    <p:sldId id="277" r:id="rId16"/>
    <p:sldId id="278" r:id="rId17"/>
    <p:sldId id="288" r:id="rId18"/>
    <p:sldId id="284" r:id="rId19"/>
    <p:sldId id="271" r:id="rId20"/>
    <p:sldId id="290" r:id="rId21"/>
  </p:sldIdLst>
  <p:sldSz cx="9144000" cy="6858000" type="screen4x3"/>
  <p:notesSz cx="6797675" cy="9926638"/>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35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8A0DDD-8457-4522-AA42-037BCFF996B5}" type="doc">
      <dgm:prSet loTypeId="urn:microsoft.com/office/officeart/2005/8/layout/lProcess3" loCatId="process" qsTypeId="urn:microsoft.com/office/officeart/2005/8/quickstyle/simple1#1" qsCatId="simple" csTypeId="urn:microsoft.com/office/officeart/2005/8/colors/colorful5" csCatId="colorful" phldr="1"/>
      <dgm:spPr/>
      <dgm:t>
        <a:bodyPr/>
        <a:lstStyle/>
        <a:p>
          <a:endParaRPr lang="da-DK"/>
        </a:p>
      </dgm:t>
    </dgm:pt>
    <dgm:pt modelId="{15C7C46B-B274-4756-9E7E-186D7A5751E6}">
      <dgm:prSet phldrT="[Tekst]"/>
      <dgm:spPr/>
      <dgm:t>
        <a:bodyPr/>
        <a:lstStyle/>
        <a:p>
          <a:r>
            <a:rPr lang="da-DK" smtClean="0"/>
            <a:t>Indsats 1</a:t>
          </a:r>
          <a:endParaRPr lang="da-DK"/>
        </a:p>
      </dgm:t>
    </dgm:pt>
    <dgm:pt modelId="{4CB63126-A4C4-4F82-B1D9-610B8FBFC8A2}" type="parTrans" cxnId="{E4E4B163-A8B7-4712-A783-27E43A272BFA}">
      <dgm:prSet/>
      <dgm:spPr/>
      <dgm:t>
        <a:bodyPr/>
        <a:lstStyle/>
        <a:p>
          <a:endParaRPr lang="da-DK"/>
        </a:p>
      </dgm:t>
    </dgm:pt>
    <dgm:pt modelId="{ED7CD1D3-C8A6-4A63-8251-6476AE1DE0F8}" type="sibTrans" cxnId="{E4E4B163-A8B7-4712-A783-27E43A272BFA}">
      <dgm:prSet/>
      <dgm:spPr/>
      <dgm:t>
        <a:bodyPr/>
        <a:lstStyle/>
        <a:p>
          <a:endParaRPr lang="da-DK"/>
        </a:p>
      </dgm:t>
    </dgm:pt>
    <dgm:pt modelId="{EF8948CC-8805-4761-B19A-5D862C2720BC}">
      <dgm:prSet phldrT="[Tekst]"/>
      <dgm:spPr/>
      <dgm:t>
        <a:bodyPr/>
        <a:lstStyle/>
        <a:p>
          <a:r>
            <a:rPr lang="da-DK" smtClean="0"/>
            <a:t>Effekter</a:t>
          </a:r>
          <a:endParaRPr lang="da-DK"/>
        </a:p>
      </dgm:t>
    </dgm:pt>
    <dgm:pt modelId="{0C2E95F6-2535-494E-87C5-00516491191C}" type="parTrans" cxnId="{80DA9EAB-61E8-4702-B361-2A31F6BF09AB}">
      <dgm:prSet/>
      <dgm:spPr/>
      <dgm:t>
        <a:bodyPr/>
        <a:lstStyle/>
        <a:p>
          <a:endParaRPr lang="da-DK"/>
        </a:p>
      </dgm:t>
    </dgm:pt>
    <dgm:pt modelId="{12572696-DBF4-460D-AC0F-87EC9AFBD53B}" type="sibTrans" cxnId="{80DA9EAB-61E8-4702-B361-2A31F6BF09AB}">
      <dgm:prSet/>
      <dgm:spPr/>
      <dgm:t>
        <a:bodyPr/>
        <a:lstStyle/>
        <a:p>
          <a:endParaRPr lang="da-DK"/>
        </a:p>
      </dgm:t>
    </dgm:pt>
    <dgm:pt modelId="{B3DB6803-B07C-4D5A-B1EC-749DAD3CD629}">
      <dgm:prSet phldrT="[Tekst]"/>
      <dgm:spPr/>
      <dgm:t>
        <a:bodyPr/>
        <a:lstStyle/>
        <a:p>
          <a:r>
            <a:rPr lang="da-DK" smtClean="0"/>
            <a:t>Indsats 2</a:t>
          </a:r>
          <a:endParaRPr lang="da-DK"/>
        </a:p>
      </dgm:t>
    </dgm:pt>
    <dgm:pt modelId="{08A27522-0077-41D9-B7D1-C0C56E8A385C}" type="parTrans" cxnId="{E6B5F142-1588-4141-9179-7DD6A7DFABDF}">
      <dgm:prSet/>
      <dgm:spPr/>
      <dgm:t>
        <a:bodyPr/>
        <a:lstStyle/>
        <a:p>
          <a:endParaRPr lang="da-DK"/>
        </a:p>
      </dgm:t>
    </dgm:pt>
    <dgm:pt modelId="{CF193FC4-05CC-4BD6-B14B-DB4D31AEF2F8}" type="sibTrans" cxnId="{E6B5F142-1588-4141-9179-7DD6A7DFABDF}">
      <dgm:prSet/>
      <dgm:spPr/>
      <dgm:t>
        <a:bodyPr/>
        <a:lstStyle/>
        <a:p>
          <a:endParaRPr lang="da-DK"/>
        </a:p>
      </dgm:t>
    </dgm:pt>
    <dgm:pt modelId="{89069E1F-2825-483F-8BCC-0602AFC2CDFF}">
      <dgm:prSet phldrT="[Tekst]"/>
      <dgm:spPr/>
      <dgm:t>
        <a:bodyPr/>
        <a:lstStyle/>
        <a:p>
          <a:r>
            <a:rPr lang="da-DK" smtClean="0"/>
            <a:t>Effekter</a:t>
          </a:r>
          <a:endParaRPr lang="da-DK"/>
        </a:p>
      </dgm:t>
    </dgm:pt>
    <dgm:pt modelId="{D5C56015-204A-4F85-95D5-E73B3F17A0D4}" type="parTrans" cxnId="{FC9AEE41-B92D-48CF-8203-0FC65DE2C6BB}">
      <dgm:prSet/>
      <dgm:spPr/>
      <dgm:t>
        <a:bodyPr/>
        <a:lstStyle/>
        <a:p>
          <a:endParaRPr lang="da-DK"/>
        </a:p>
      </dgm:t>
    </dgm:pt>
    <dgm:pt modelId="{24BACB4E-7857-45E2-BA26-5AA034C679BE}" type="sibTrans" cxnId="{FC9AEE41-B92D-48CF-8203-0FC65DE2C6BB}">
      <dgm:prSet/>
      <dgm:spPr/>
      <dgm:t>
        <a:bodyPr/>
        <a:lstStyle/>
        <a:p>
          <a:endParaRPr lang="da-DK"/>
        </a:p>
      </dgm:t>
    </dgm:pt>
    <dgm:pt modelId="{12B4B08D-7994-4774-8805-C88CB3FA0294}">
      <dgm:prSet phldrT="[Tekst]"/>
      <dgm:spPr/>
      <dgm:t>
        <a:bodyPr/>
        <a:lstStyle/>
        <a:p>
          <a:r>
            <a:rPr lang="da-DK" smtClean="0"/>
            <a:t>Indsats 3</a:t>
          </a:r>
          <a:endParaRPr lang="da-DK"/>
        </a:p>
      </dgm:t>
    </dgm:pt>
    <dgm:pt modelId="{68450BC8-9EFA-454D-870E-5719F1944A33}" type="parTrans" cxnId="{11863C7F-D7D3-4007-B56C-0C92180A4A00}">
      <dgm:prSet/>
      <dgm:spPr/>
      <dgm:t>
        <a:bodyPr/>
        <a:lstStyle/>
        <a:p>
          <a:endParaRPr lang="da-DK"/>
        </a:p>
      </dgm:t>
    </dgm:pt>
    <dgm:pt modelId="{BA353334-602D-4803-8892-5FF98A671778}" type="sibTrans" cxnId="{11863C7F-D7D3-4007-B56C-0C92180A4A00}">
      <dgm:prSet/>
      <dgm:spPr/>
      <dgm:t>
        <a:bodyPr/>
        <a:lstStyle/>
        <a:p>
          <a:endParaRPr lang="da-DK"/>
        </a:p>
      </dgm:t>
    </dgm:pt>
    <dgm:pt modelId="{BFCC437B-0C54-4B8B-A22D-55AD11A9CE61}">
      <dgm:prSet phldrT="[Tekst]"/>
      <dgm:spPr/>
      <dgm:t>
        <a:bodyPr/>
        <a:lstStyle/>
        <a:p>
          <a:r>
            <a:rPr lang="da-DK" smtClean="0"/>
            <a:t>Effekter</a:t>
          </a:r>
          <a:endParaRPr lang="da-DK"/>
        </a:p>
      </dgm:t>
    </dgm:pt>
    <dgm:pt modelId="{DD63E4E7-A988-4FBB-ACF1-F006334BCB50}" type="parTrans" cxnId="{314CC3B4-8F86-4664-8FE7-7B49FFF7C4A7}">
      <dgm:prSet/>
      <dgm:spPr/>
      <dgm:t>
        <a:bodyPr/>
        <a:lstStyle/>
        <a:p>
          <a:endParaRPr lang="da-DK"/>
        </a:p>
      </dgm:t>
    </dgm:pt>
    <dgm:pt modelId="{57A09203-AE50-4936-A9FB-7376FE365C5D}" type="sibTrans" cxnId="{314CC3B4-8F86-4664-8FE7-7B49FFF7C4A7}">
      <dgm:prSet/>
      <dgm:spPr/>
      <dgm:t>
        <a:bodyPr/>
        <a:lstStyle/>
        <a:p>
          <a:endParaRPr lang="da-DK"/>
        </a:p>
      </dgm:t>
    </dgm:pt>
    <dgm:pt modelId="{07C04CEA-0D07-4151-B4B1-80AC6E6FD3D6}" type="pres">
      <dgm:prSet presAssocID="{808A0DDD-8457-4522-AA42-037BCFF996B5}" presName="Name0" presStyleCnt="0">
        <dgm:presLayoutVars>
          <dgm:chPref val="3"/>
          <dgm:dir/>
          <dgm:animLvl val="lvl"/>
          <dgm:resizeHandles/>
        </dgm:presLayoutVars>
      </dgm:prSet>
      <dgm:spPr/>
      <dgm:t>
        <a:bodyPr/>
        <a:lstStyle/>
        <a:p>
          <a:endParaRPr lang="da-DK"/>
        </a:p>
      </dgm:t>
    </dgm:pt>
    <dgm:pt modelId="{381F9634-4F46-4EF1-AE55-27EE6653914D}" type="pres">
      <dgm:prSet presAssocID="{15C7C46B-B274-4756-9E7E-186D7A5751E6}" presName="horFlow" presStyleCnt="0"/>
      <dgm:spPr/>
    </dgm:pt>
    <dgm:pt modelId="{69D37FCE-6034-4C86-AB5B-526454F22E8B}" type="pres">
      <dgm:prSet presAssocID="{15C7C46B-B274-4756-9E7E-186D7A5751E6}" presName="bigChev" presStyleLbl="node1" presStyleIdx="0" presStyleCnt="3"/>
      <dgm:spPr/>
      <dgm:t>
        <a:bodyPr/>
        <a:lstStyle/>
        <a:p>
          <a:endParaRPr lang="da-DK"/>
        </a:p>
      </dgm:t>
    </dgm:pt>
    <dgm:pt modelId="{70ADF720-D1B7-4C6A-88EF-F1654F48F7A4}" type="pres">
      <dgm:prSet presAssocID="{0C2E95F6-2535-494E-87C5-00516491191C}" presName="parTrans" presStyleCnt="0"/>
      <dgm:spPr/>
    </dgm:pt>
    <dgm:pt modelId="{5A29E2DF-236E-41BC-BCBF-4A572F591B3A}" type="pres">
      <dgm:prSet presAssocID="{EF8948CC-8805-4761-B19A-5D862C2720BC}" presName="node" presStyleLbl="alignAccFollowNode1" presStyleIdx="0" presStyleCnt="3">
        <dgm:presLayoutVars>
          <dgm:bulletEnabled val="1"/>
        </dgm:presLayoutVars>
      </dgm:prSet>
      <dgm:spPr/>
      <dgm:t>
        <a:bodyPr/>
        <a:lstStyle/>
        <a:p>
          <a:endParaRPr lang="da-DK"/>
        </a:p>
      </dgm:t>
    </dgm:pt>
    <dgm:pt modelId="{EFF24DE3-D9F7-492A-A72C-B20187987D0C}" type="pres">
      <dgm:prSet presAssocID="{15C7C46B-B274-4756-9E7E-186D7A5751E6}" presName="vSp" presStyleCnt="0"/>
      <dgm:spPr/>
    </dgm:pt>
    <dgm:pt modelId="{983DCCF4-0A28-48DE-9C04-35B5DAD233CC}" type="pres">
      <dgm:prSet presAssocID="{B3DB6803-B07C-4D5A-B1EC-749DAD3CD629}" presName="horFlow" presStyleCnt="0"/>
      <dgm:spPr/>
    </dgm:pt>
    <dgm:pt modelId="{298F27AE-93F7-4922-B117-05ECAB262BC5}" type="pres">
      <dgm:prSet presAssocID="{B3DB6803-B07C-4D5A-B1EC-749DAD3CD629}" presName="bigChev" presStyleLbl="node1" presStyleIdx="1" presStyleCnt="3"/>
      <dgm:spPr/>
      <dgm:t>
        <a:bodyPr/>
        <a:lstStyle/>
        <a:p>
          <a:endParaRPr lang="da-DK"/>
        </a:p>
      </dgm:t>
    </dgm:pt>
    <dgm:pt modelId="{3C815978-C49A-4C50-9957-8614A3FFA515}" type="pres">
      <dgm:prSet presAssocID="{D5C56015-204A-4F85-95D5-E73B3F17A0D4}" presName="parTrans" presStyleCnt="0"/>
      <dgm:spPr/>
    </dgm:pt>
    <dgm:pt modelId="{12DB142E-7E9C-4836-AE7E-6B763AB87226}" type="pres">
      <dgm:prSet presAssocID="{89069E1F-2825-483F-8BCC-0602AFC2CDFF}" presName="node" presStyleLbl="alignAccFollowNode1" presStyleIdx="1" presStyleCnt="3">
        <dgm:presLayoutVars>
          <dgm:bulletEnabled val="1"/>
        </dgm:presLayoutVars>
      </dgm:prSet>
      <dgm:spPr/>
      <dgm:t>
        <a:bodyPr/>
        <a:lstStyle/>
        <a:p>
          <a:endParaRPr lang="da-DK"/>
        </a:p>
      </dgm:t>
    </dgm:pt>
    <dgm:pt modelId="{8B165F18-C239-4275-9AF4-2A659DA5EA8B}" type="pres">
      <dgm:prSet presAssocID="{B3DB6803-B07C-4D5A-B1EC-749DAD3CD629}" presName="vSp" presStyleCnt="0"/>
      <dgm:spPr/>
    </dgm:pt>
    <dgm:pt modelId="{4A44AF3F-EC3B-4AD5-8D3B-998CBAFE4287}" type="pres">
      <dgm:prSet presAssocID="{12B4B08D-7994-4774-8805-C88CB3FA0294}" presName="horFlow" presStyleCnt="0"/>
      <dgm:spPr/>
    </dgm:pt>
    <dgm:pt modelId="{CFF7CDAF-61A9-479F-A71C-6C19FD96ACEC}" type="pres">
      <dgm:prSet presAssocID="{12B4B08D-7994-4774-8805-C88CB3FA0294}" presName="bigChev" presStyleLbl="node1" presStyleIdx="2" presStyleCnt="3"/>
      <dgm:spPr/>
      <dgm:t>
        <a:bodyPr/>
        <a:lstStyle/>
        <a:p>
          <a:endParaRPr lang="da-DK"/>
        </a:p>
      </dgm:t>
    </dgm:pt>
    <dgm:pt modelId="{7434F8CD-2998-41C4-8502-23DBB1655595}" type="pres">
      <dgm:prSet presAssocID="{DD63E4E7-A988-4FBB-ACF1-F006334BCB50}" presName="parTrans" presStyleCnt="0"/>
      <dgm:spPr/>
    </dgm:pt>
    <dgm:pt modelId="{80A69C4C-4592-4B35-8831-2BCBD78CAEA9}" type="pres">
      <dgm:prSet presAssocID="{BFCC437B-0C54-4B8B-A22D-55AD11A9CE61}" presName="node" presStyleLbl="alignAccFollowNode1" presStyleIdx="2" presStyleCnt="3">
        <dgm:presLayoutVars>
          <dgm:bulletEnabled val="1"/>
        </dgm:presLayoutVars>
      </dgm:prSet>
      <dgm:spPr/>
      <dgm:t>
        <a:bodyPr/>
        <a:lstStyle/>
        <a:p>
          <a:endParaRPr lang="da-DK"/>
        </a:p>
      </dgm:t>
    </dgm:pt>
  </dgm:ptLst>
  <dgm:cxnLst>
    <dgm:cxn modelId="{F05DCA0D-811F-4C18-9863-28808992EC57}" type="presOf" srcId="{B3DB6803-B07C-4D5A-B1EC-749DAD3CD629}" destId="{298F27AE-93F7-4922-B117-05ECAB262BC5}" srcOrd="0" destOrd="0" presId="urn:microsoft.com/office/officeart/2005/8/layout/lProcess3"/>
    <dgm:cxn modelId="{2D229620-F451-467C-B60C-41021D1F81A8}" type="presOf" srcId="{EF8948CC-8805-4761-B19A-5D862C2720BC}" destId="{5A29E2DF-236E-41BC-BCBF-4A572F591B3A}" srcOrd="0" destOrd="0" presId="urn:microsoft.com/office/officeart/2005/8/layout/lProcess3"/>
    <dgm:cxn modelId="{E6B5F142-1588-4141-9179-7DD6A7DFABDF}" srcId="{808A0DDD-8457-4522-AA42-037BCFF996B5}" destId="{B3DB6803-B07C-4D5A-B1EC-749DAD3CD629}" srcOrd="1" destOrd="0" parTransId="{08A27522-0077-41D9-B7D1-C0C56E8A385C}" sibTransId="{CF193FC4-05CC-4BD6-B14B-DB4D31AEF2F8}"/>
    <dgm:cxn modelId="{77E8BCEA-A32F-4A38-A734-DF092771F7A0}" type="presOf" srcId="{BFCC437B-0C54-4B8B-A22D-55AD11A9CE61}" destId="{80A69C4C-4592-4B35-8831-2BCBD78CAEA9}" srcOrd="0" destOrd="0" presId="urn:microsoft.com/office/officeart/2005/8/layout/lProcess3"/>
    <dgm:cxn modelId="{E4E4B163-A8B7-4712-A783-27E43A272BFA}" srcId="{808A0DDD-8457-4522-AA42-037BCFF996B5}" destId="{15C7C46B-B274-4756-9E7E-186D7A5751E6}" srcOrd="0" destOrd="0" parTransId="{4CB63126-A4C4-4F82-B1D9-610B8FBFC8A2}" sibTransId="{ED7CD1D3-C8A6-4A63-8251-6476AE1DE0F8}"/>
    <dgm:cxn modelId="{2B5A9B64-98FC-4F9E-8079-A30D6282443A}" type="presOf" srcId="{12B4B08D-7994-4774-8805-C88CB3FA0294}" destId="{CFF7CDAF-61A9-479F-A71C-6C19FD96ACEC}" srcOrd="0" destOrd="0" presId="urn:microsoft.com/office/officeart/2005/8/layout/lProcess3"/>
    <dgm:cxn modelId="{314CC3B4-8F86-4664-8FE7-7B49FFF7C4A7}" srcId="{12B4B08D-7994-4774-8805-C88CB3FA0294}" destId="{BFCC437B-0C54-4B8B-A22D-55AD11A9CE61}" srcOrd="0" destOrd="0" parTransId="{DD63E4E7-A988-4FBB-ACF1-F006334BCB50}" sibTransId="{57A09203-AE50-4936-A9FB-7376FE365C5D}"/>
    <dgm:cxn modelId="{71F37F34-58A3-48AC-8434-2CF2341BE2A0}" type="presOf" srcId="{89069E1F-2825-483F-8BCC-0602AFC2CDFF}" destId="{12DB142E-7E9C-4836-AE7E-6B763AB87226}" srcOrd="0" destOrd="0" presId="urn:microsoft.com/office/officeart/2005/8/layout/lProcess3"/>
    <dgm:cxn modelId="{80DA9EAB-61E8-4702-B361-2A31F6BF09AB}" srcId="{15C7C46B-B274-4756-9E7E-186D7A5751E6}" destId="{EF8948CC-8805-4761-B19A-5D862C2720BC}" srcOrd="0" destOrd="0" parTransId="{0C2E95F6-2535-494E-87C5-00516491191C}" sibTransId="{12572696-DBF4-460D-AC0F-87EC9AFBD53B}"/>
    <dgm:cxn modelId="{FF3EAA2B-3020-46FF-B360-3C9B664ADA1E}" type="presOf" srcId="{15C7C46B-B274-4756-9E7E-186D7A5751E6}" destId="{69D37FCE-6034-4C86-AB5B-526454F22E8B}" srcOrd="0" destOrd="0" presId="urn:microsoft.com/office/officeart/2005/8/layout/lProcess3"/>
    <dgm:cxn modelId="{11863C7F-D7D3-4007-B56C-0C92180A4A00}" srcId="{808A0DDD-8457-4522-AA42-037BCFF996B5}" destId="{12B4B08D-7994-4774-8805-C88CB3FA0294}" srcOrd="2" destOrd="0" parTransId="{68450BC8-9EFA-454D-870E-5719F1944A33}" sibTransId="{BA353334-602D-4803-8892-5FF98A671778}"/>
    <dgm:cxn modelId="{FFB9CA2A-183E-44A5-A234-466959251522}" type="presOf" srcId="{808A0DDD-8457-4522-AA42-037BCFF996B5}" destId="{07C04CEA-0D07-4151-B4B1-80AC6E6FD3D6}" srcOrd="0" destOrd="0" presId="urn:microsoft.com/office/officeart/2005/8/layout/lProcess3"/>
    <dgm:cxn modelId="{FC9AEE41-B92D-48CF-8203-0FC65DE2C6BB}" srcId="{B3DB6803-B07C-4D5A-B1EC-749DAD3CD629}" destId="{89069E1F-2825-483F-8BCC-0602AFC2CDFF}" srcOrd="0" destOrd="0" parTransId="{D5C56015-204A-4F85-95D5-E73B3F17A0D4}" sibTransId="{24BACB4E-7857-45E2-BA26-5AA034C679BE}"/>
    <dgm:cxn modelId="{CC71A119-C8AA-4AC8-B32D-B7F7C180422A}" type="presParOf" srcId="{07C04CEA-0D07-4151-B4B1-80AC6E6FD3D6}" destId="{381F9634-4F46-4EF1-AE55-27EE6653914D}" srcOrd="0" destOrd="0" presId="urn:microsoft.com/office/officeart/2005/8/layout/lProcess3"/>
    <dgm:cxn modelId="{BF5CF593-C0BB-4601-A268-597669A0E44C}" type="presParOf" srcId="{381F9634-4F46-4EF1-AE55-27EE6653914D}" destId="{69D37FCE-6034-4C86-AB5B-526454F22E8B}" srcOrd="0" destOrd="0" presId="urn:microsoft.com/office/officeart/2005/8/layout/lProcess3"/>
    <dgm:cxn modelId="{4B9E1A75-2450-476E-8107-00A0E629731D}" type="presParOf" srcId="{381F9634-4F46-4EF1-AE55-27EE6653914D}" destId="{70ADF720-D1B7-4C6A-88EF-F1654F48F7A4}" srcOrd="1" destOrd="0" presId="urn:microsoft.com/office/officeart/2005/8/layout/lProcess3"/>
    <dgm:cxn modelId="{636C3C52-6F7B-4FCB-92D3-E73D6A1D4A20}" type="presParOf" srcId="{381F9634-4F46-4EF1-AE55-27EE6653914D}" destId="{5A29E2DF-236E-41BC-BCBF-4A572F591B3A}" srcOrd="2" destOrd="0" presId="urn:microsoft.com/office/officeart/2005/8/layout/lProcess3"/>
    <dgm:cxn modelId="{DACE5772-8E8C-42E6-AEE4-F648871E9567}" type="presParOf" srcId="{07C04CEA-0D07-4151-B4B1-80AC6E6FD3D6}" destId="{EFF24DE3-D9F7-492A-A72C-B20187987D0C}" srcOrd="1" destOrd="0" presId="urn:microsoft.com/office/officeart/2005/8/layout/lProcess3"/>
    <dgm:cxn modelId="{C98FD5CD-FD39-4594-9EB4-DB1B1A5A7A17}" type="presParOf" srcId="{07C04CEA-0D07-4151-B4B1-80AC6E6FD3D6}" destId="{983DCCF4-0A28-48DE-9C04-35B5DAD233CC}" srcOrd="2" destOrd="0" presId="urn:microsoft.com/office/officeart/2005/8/layout/lProcess3"/>
    <dgm:cxn modelId="{9FF143BF-06EB-42B2-A7F4-7784C80D2020}" type="presParOf" srcId="{983DCCF4-0A28-48DE-9C04-35B5DAD233CC}" destId="{298F27AE-93F7-4922-B117-05ECAB262BC5}" srcOrd="0" destOrd="0" presId="urn:microsoft.com/office/officeart/2005/8/layout/lProcess3"/>
    <dgm:cxn modelId="{6ACAB88B-0812-4FEC-A1E1-1F3510F8C211}" type="presParOf" srcId="{983DCCF4-0A28-48DE-9C04-35B5DAD233CC}" destId="{3C815978-C49A-4C50-9957-8614A3FFA515}" srcOrd="1" destOrd="0" presId="urn:microsoft.com/office/officeart/2005/8/layout/lProcess3"/>
    <dgm:cxn modelId="{D59B2C1C-D1C0-4F39-B6C5-83E08BC350D4}" type="presParOf" srcId="{983DCCF4-0A28-48DE-9C04-35B5DAD233CC}" destId="{12DB142E-7E9C-4836-AE7E-6B763AB87226}" srcOrd="2" destOrd="0" presId="urn:microsoft.com/office/officeart/2005/8/layout/lProcess3"/>
    <dgm:cxn modelId="{E99DC3A7-03A5-4222-948D-68C97697954D}" type="presParOf" srcId="{07C04CEA-0D07-4151-B4B1-80AC6E6FD3D6}" destId="{8B165F18-C239-4275-9AF4-2A659DA5EA8B}" srcOrd="3" destOrd="0" presId="urn:microsoft.com/office/officeart/2005/8/layout/lProcess3"/>
    <dgm:cxn modelId="{30A13BD4-431B-425D-BF98-74BC7CE01F80}" type="presParOf" srcId="{07C04CEA-0D07-4151-B4B1-80AC6E6FD3D6}" destId="{4A44AF3F-EC3B-4AD5-8D3B-998CBAFE4287}" srcOrd="4" destOrd="0" presId="urn:microsoft.com/office/officeart/2005/8/layout/lProcess3"/>
    <dgm:cxn modelId="{842AE00F-28D3-4CB9-85E4-88B48C32BBB9}" type="presParOf" srcId="{4A44AF3F-EC3B-4AD5-8D3B-998CBAFE4287}" destId="{CFF7CDAF-61A9-479F-A71C-6C19FD96ACEC}" srcOrd="0" destOrd="0" presId="urn:microsoft.com/office/officeart/2005/8/layout/lProcess3"/>
    <dgm:cxn modelId="{B9174772-EEC2-42F9-9039-B3FD255F343D}" type="presParOf" srcId="{4A44AF3F-EC3B-4AD5-8D3B-998CBAFE4287}" destId="{7434F8CD-2998-41C4-8502-23DBB1655595}" srcOrd="1" destOrd="0" presId="urn:microsoft.com/office/officeart/2005/8/layout/lProcess3"/>
    <dgm:cxn modelId="{9927197C-5BB8-4D8B-9158-566BEB19108B}" type="presParOf" srcId="{4A44AF3F-EC3B-4AD5-8D3B-998CBAFE4287}" destId="{80A69C4C-4592-4B35-8831-2BCBD78CAEA9}" srcOrd="2" destOrd="0" presId="urn:microsoft.com/office/officeart/2005/8/layout/lProcess3"/>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B1B10272-9530-4E4C-A62F-53D363C29E7C}" type="doc">
      <dgm:prSet loTypeId="urn:microsoft.com/office/officeart/2005/8/layout/funnel1" loCatId="process" qsTypeId="urn:microsoft.com/office/officeart/2005/8/quickstyle/simple1#2" qsCatId="simple" csTypeId="urn:microsoft.com/office/officeart/2005/8/colors/accent0_2" csCatId="mainScheme" phldr="1"/>
      <dgm:spPr/>
      <dgm:t>
        <a:bodyPr/>
        <a:lstStyle/>
        <a:p>
          <a:endParaRPr lang="da-DK"/>
        </a:p>
      </dgm:t>
    </dgm:pt>
    <dgm:pt modelId="{B15C9DA2-0713-4922-8721-85DA4CF2D0DC}">
      <dgm:prSet phldrT="[Tekst]" custT="1"/>
      <dgm:spPr/>
      <dgm:t>
        <a:bodyPr/>
        <a:lstStyle/>
        <a:p>
          <a:r>
            <a:rPr lang="da-DK" sz="1200" smtClean="0"/>
            <a:t>Mellemmen-neskelige proces-kompetencer</a:t>
          </a:r>
          <a:endParaRPr lang="da-DK" sz="1200"/>
        </a:p>
      </dgm:t>
    </dgm:pt>
    <dgm:pt modelId="{E8C0D45C-E9BC-4A78-A20A-2523EAD01B03}" type="parTrans" cxnId="{78583DBA-9006-4D0B-80F2-DACADE6538B6}">
      <dgm:prSet/>
      <dgm:spPr/>
      <dgm:t>
        <a:bodyPr/>
        <a:lstStyle/>
        <a:p>
          <a:endParaRPr lang="da-DK"/>
        </a:p>
      </dgm:t>
    </dgm:pt>
    <dgm:pt modelId="{661ED483-51E7-4BF0-92F5-17FBD80ED2F2}" type="sibTrans" cxnId="{78583DBA-9006-4D0B-80F2-DACADE6538B6}">
      <dgm:prSet/>
      <dgm:spPr/>
      <dgm:t>
        <a:bodyPr/>
        <a:lstStyle/>
        <a:p>
          <a:endParaRPr lang="da-DK"/>
        </a:p>
      </dgm:t>
    </dgm:pt>
    <dgm:pt modelId="{5EB25C24-0213-43B0-8681-6B093EB282AE}">
      <dgm:prSet phldrT="[Tekst]" custT="1"/>
      <dgm:spPr/>
      <dgm:t>
        <a:bodyPr/>
        <a:lstStyle/>
        <a:p>
          <a:r>
            <a:rPr lang="da-DK" sz="1200" smtClean="0"/>
            <a:t>Viden og handlings- kompetencer</a:t>
          </a:r>
          <a:endParaRPr lang="da-DK" sz="1200"/>
        </a:p>
      </dgm:t>
    </dgm:pt>
    <dgm:pt modelId="{CFA589AB-76D7-4061-B4E8-DC61AE0DD8B4}" type="parTrans" cxnId="{FA26B0D0-E517-4684-90A6-17F5B05997B3}">
      <dgm:prSet/>
      <dgm:spPr/>
      <dgm:t>
        <a:bodyPr/>
        <a:lstStyle/>
        <a:p>
          <a:endParaRPr lang="da-DK"/>
        </a:p>
      </dgm:t>
    </dgm:pt>
    <dgm:pt modelId="{DCC289C9-A117-4F0D-A38E-323731D22164}" type="sibTrans" cxnId="{FA26B0D0-E517-4684-90A6-17F5B05997B3}">
      <dgm:prSet/>
      <dgm:spPr/>
      <dgm:t>
        <a:bodyPr/>
        <a:lstStyle/>
        <a:p>
          <a:endParaRPr lang="da-DK"/>
        </a:p>
      </dgm:t>
    </dgm:pt>
    <dgm:pt modelId="{74CB6960-3127-4222-97A4-4B0B0D03C5CD}">
      <dgm:prSet phldrT="[Tekst]" custT="1"/>
      <dgm:spPr/>
      <dgm:t>
        <a:bodyPr/>
        <a:lstStyle/>
        <a:p>
          <a:r>
            <a:rPr lang="da-DK" sz="1200" smtClean="0"/>
            <a:t>Virkeligheds-link</a:t>
          </a:r>
          <a:endParaRPr lang="da-DK" sz="1200"/>
        </a:p>
      </dgm:t>
    </dgm:pt>
    <dgm:pt modelId="{0F0B349E-7941-4AB5-AB63-56E078D54928}" type="parTrans" cxnId="{24EAD975-9C58-44ED-81C5-F028F08235BB}">
      <dgm:prSet/>
      <dgm:spPr/>
      <dgm:t>
        <a:bodyPr/>
        <a:lstStyle/>
        <a:p>
          <a:endParaRPr lang="da-DK"/>
        </a:p>
      </dgm:t>
    </dgm:pt>
    <dgm:pt modelId="{F689D84F-BB06-4E6F-A2E6-15C079B65A5A}" type="sibTrans" cxnId="{24EAD975-9C58-44ED-81C5-F028F08235BB}">
      <dgm:prSet/>
      <dgm:spPr/>
      <dgm:t>
        <a:bodyPr/>
        <a:lstStyle/>
        <a:p>
          <a:endParaRPr lang="da-DK"/>
        </a:p>
      </dgm:t>
    </dgm:pt>
    <dgm:pt modelId="{28E97AB1-0E31-4B27-A5C4-74E3B9F34B0A}">
      <dgm:prSet phldrT="[Tekst]"/>
      <dgm:spPr/>
      <dgm:t>
        <a:bodyPr/>
        <a:lstStyle/>
        <a:p>
          <a:r>
            <a:rPr lang="da-DK" smtClean="0"/>
            <a:t>Beskæftigelsesmedarbejder</a:t>
          </a:r>
          <a:endParaRPr lang="da-DK"/>
        </a:p>
      </dgm:t>
    </dgm:pt>
    <dgm:pt modelId="{154A079F-61EF-4006-98CA-AC4ECBDE251E}" type="parTrans" cxnId="{C6519872-781D-42DE-9822-30E34929A20C}">
      <dgm:prSet/>
      <dgm:spPr/>
      <dgm:t>
        <a:bodyPr/>
        <a:lstStyle/>
        <a:p>
          <a:endParaRPr lang="da-DK"/>
        </a:p>
      </dgm:t>
    </dgm:pt>
    <dgm:pt modelId="{3F730A83-65D6-455D-ABF4-CC0A77DA46C0}" type="sibTrans" cxnId="{C6519872-781D-42DE-9822-30E34929A20C}">
      <dgm:prSet/>
      <dgm:spPr/>
      <dgm:t>
        <a:bodyPr/>
        <a:lstStyle/>
        <a:p>
          <a:endParaRPr lang="da-DK"/>
        </a:p>
      </dgm:t>
    </dgm:pt>
    <dgm:pt modelId="{99044826-472F-4910-B635-785948502BCB}" type="pres">
      <dgm:prSet presAssocID="{B1B10272-9530-4E4C-A62F-53D363C29E7C}" presName="Name0" presStyleCnt="0">
        <dgm:presLayoutVars>
          <dgm:chMax val="4"/>
          <dgm:resizeHandles val="exact"/>
        </dgm:presLayoutVars>
      </dgm:prSet>
      <dgm:spPr/>
      <dgm:t>
        <a:bodyPr/>
        <a:lstStyle/>
        <a:p>
          <a:endParaRPr lang="da-DK"/>
        </a:p>
      </dgm:t>
    </dgm:pt>
    <dgm:pt modelId="{75DAD390-9957-45A2-B194-77A962845FCE}" type="pres">
      <dgm:prSet presAssocID="{B1B10272-9530-4E4C-A62F-53D363C29E7C}" presName="ellipse" presStyleLbl="trBgShp" presStyleIdx="0" presStyleCnt="1"/>
      <dgm:spPr/>
      <dgm:t>
        <a:bodyPr/>
        <a:lstStyle/>
        <a:p>
          <a:endParaRPr lang="da-DK"/>
        </a:p>
      </dgm:t>
    </dgm:pt>
    <dgm:pt modelId="{EE377D56-DAEC-4E77-8ADF-DADA4927EE9C}" type="pres">
      <dgm:prSet presAssocID="{B1B10272-9530-4E4C-A62F-53D363C29E7C}" presName="arrow1" presStyleLbl="fgShp" presStyleIdx="0" presStyleCnt="1"/>
      <dgm:spPr/>
      <dgm:t>
        <a:bodyPr/>
        <a:lstStyle/>
        <a:p>
          <a:endParaRPr lang="da-DK"/>
        </a:p>
      </dgm:t>
    </dgm:pt>
    <dgm:pt modelId="{3F800107-0A14-45F4-B45A-5CF50DBBC49A}" type="pres">
      <dgm:prSet presAssocID="{B1B10272-9530-4E4C-A62F-53D363C29E7C}" presName="rectangle" presStyleLbl="revTx" presStyleIdx="0" presStyleCnt="1">
        <dgm:presLayoutVars>
          <dgm:bulletEnabled val="1"/>
        </dgm:presLayoutVars>
      </dgm:prSet>
      <dgm:spPr/>
      <dgm:t>
        <a:bodyPr/>
        <a:lstStyle/>
        <a:p>
          <a:endParaRPr lang="da-DK"/>
        </a:p>
      </dgm:t>
    </dgm:pt>
    <dgm:pt modelId="{AFFE67B4-7A32-40B4-ABDD-E20D1367FBEE}" type="pres">
      <dgm:prSet presAssocID="{5EB25C24-0213-43B0-8681-6B093EB282AE}" presName="item1" presStyleLbl="node1" presStyleIdx="0" presStyleCnt="3" custScaleX="120410">
        <dgm:presLayoutVars>
          <dgm:bulletEnabled val="1"/>
        </dgm:presLayoutVars>
      </dgm:prSet>
      <dgm:spPr/>
      <dgm:t>
        <a:bodyPr/>
        <a:lstStyle/>
        <a:p>
          <a:endParaRPr lang="da-DK"/>
        </a:p>
      </dgm:t>
    </dgm:pt>
    <dgm:pt modelId="{2FBAB3A7-DFE5-46CE-AD5E-238AAC2B2ACF}" type="pres">
      <dgm:prSet presAssocID="{74CB6960-3127-4222-97A4-4B0B0D03C5CD}" presName="item2" presStyleLbl="node1" presStyleIdx="1" presStyleCnt="3" custScaleX="119802" custScaleY="111224">
        <dgm:presLayoutVars>
          <dgm:bulletEnabled val="1"/>
        </dgm:presLayoutVars>
      </dgm:prSet>
      <dgm:spPr/>
      <dgm:t>
        <a:bodyPr/>
        <a:lstStyle/>
        <a:p>
          <a:endParaRPr lang="da-DK"/>
        </a:p>
      </dgm:t>
    </dgm:pt>
    <dgm:pt modelId="{1C03D113-E8D1-4A2B-A408-0EE39C5E0A2F}" type="pres">
      <dgm:prSet presAssocID="{28E97AB1-0E31-4B27-A5C4-74E3B9F34B0A}" presName="item3" presStyleLbl="node1" presStyleIdx="2" presStyleCnt="3" custScaleX="128772" custScaleY="113116" custLinFactNeighborX="18421" custLinFactNeighborY="2765">
        <dgm:presLayoutVars>
          <dgm:bulletEnabled val="1"/>
        </dgm:presLayoutVars>
      </dgm:prSet>
      <dgm:spPr/>
      <dgm:t>
        <a:bodyPr/>
        <a:lstStyle/>
        <a:p>
          <a:endParaRPr lang="da-DK"/>
        </a:p>
      </dgm:t>
    </dgm:pt>
    <dgm:pt modelId="{0E6DFEF2-92D9-471F-98D4-0071C8ACCFF3}" type="pres">
      <dgm:prSet presAssocID="{B1B10272-9530-4E4C-A62F-53D363C29E7C}" presName="funnel" presStyleLbl="trAlignAcc1" presStyleIdx="0" presStyleCnt="1"/>
      <dgm:spPr/>
      <dgm:t>
        <a:bodyPr/>
        <a:lstStyle/>
        <a:p>
          <a:endParaRPr lang="da-DK"/>
        </a:p>
      </dgm:t>
    </dgm:pt>
  </dgm:ptLst>
  <dgm:cxnLst>
    <dgm:cxn modelId="{29ACB83B-AC0B-4C1E-80E9-D274D1587C17}" type="presOf" srcId="{5EB25C24-0213-43B0-8681-6B093EB282AE}" destId="{2FBAB3A7-DFE5-46CE-AD5E-238AAC2B2ACF}" srcOrd="0" destOrd="0" presId="urn:microsoft.com/office/officeart/2005/8/layout/funnel1"/>
    <dgm:cxn modelId="{396445FE-3487-4AEE-98C3-66FC2602A738}" type="presOf" srcId="{B1B10272-9530-4E4C-A62F-53D363C29E7C}" destId="{99044826-472F-4910-B635-785948502BCB}" srcOrd="0" destOrd="0" presId="urn:microsoft.com/office/officeart/2005/8/layout/funnel1"/>
    <dgm:cxn modelId="{24EAD975-9C58-44ED-81C5-F028F08235BB}" srcId="{B1B10272-9530-4E4C-A62F-53D363C29E7C}" destId="{74CB6960-3127-4222-97A4-4B0B0D03C5CD}" srcOrd="2" destOrd="0" parTransId="{0F0B349E-7941-4AB5-AB63-56E078D54928}" sibTransId="{F689D84F-BB06-4E6F-A2E6-15C079B65A5A}"/>
    <dgm:cxn modelId="{55E33A5E-67FB-4BFE-8DF7-2702954DB59F}" type="presOf" srcId="{B15C9DA2-0713-4922-8721-85DA4CF2D0DC}" destId="{1C03D113-E8D1-4A2B-A408-0EE39C5E0A2F}" srcOrd="0" destOrd="0" presId="urn:microsoft.com/office/officeart/2005/8/layout/funnel1"/>
    <dgm:cxn modelId="{78583DBA-9006-4D0B-80F2-DACADE6538B6}" srcId="{B1B10272-9530-4E4C-A62F-53D363C29E7C}" destId="{B15C9DA2-0713-4922-8721-85DA4CF2D0DC}" srcOrd="0" destOrd="0" parTransId="{E8C0D45C-E9BC-4A78-A20A-2523EAD01B03}" sibTransId="{661ED483-51E7-4BF0-92F5-17FBD80ED2F2}"/>
    <dgm:cxn modelId="{66CE5BA4-07AC-4A92-8B72-DE6BCCEF68BE}" type="presOf" srcId="{74CB6960-3127-4222-97A4-4B0B0D03C5CD}" destId="{AFFE67B4-7A32-40B4-ABDD-E20D1367FBEE}" srcOrd="0" destOrd="0" presId="urn:microsoft.com/office/officeart/2005/8/layout/funnel1"/>
    <dgm:cxn modelId="{FA26B0D0-E517-4684-90A6-17F5B05997B3}" srcId="{B1B10272-9530-4E4C-A62F-53D363C29E7C}" destId="{5EB25C24-0213-43B0-8681-6B093EB282AE}" srcOrd="1" destOrd="0" parTransId="{CFA589AB-76D7-4061-B4E8-DC61AE0DD8B4}" sibTransId="{DCC289C9-A117-4F0D-A38E-323731D22164}"/>
    <dgm:cxn modelId="{C6519872-781D-42DE-9822-30E34929A20C}" srcId="{B1B10272-9530-4E4C-A62F-53D363C29E7C}" destId="{28E97AB1-0E31-4B27-A5C4-74E3B9F34B0A}" srcOrd="3" destOrd="0" parTransId="{154A079F-61EF-4006-98CA-AC4ECBDE251E}" sibTransId="{3F730A83-65D6-455D-ABF4-CC0A77DA46C0}"/>
    <dgm:cxn modelId="{30F140CE-21BA-46E7-9F1E-083364D96F0C}" type="presOf" srcId="{28E97AB1-0E31-4B27-A5C4-74E3B9F34B0A}" destId="{3F800107-0A14-45F4-B45A-5CF50DBBC49A}" srcOrd="0" destOrd="0" presId="urn:microsoft.com/office/officeart/2005/8/layout/funnel1"/>
    <dgm:cxn modelId="{3D55473B-0563-4A48-9A84-A34C5F102177}" type="presParOf" srcId="{99044826-472F-4910-B635-785948502BCB}" destId="{75DAD390-9957-45A2-B194-77A962845FCE}" srcOrd="0" destOrd="0" presId="urn:microsoft.com/office/officeart/2005/8/layout/funnel1"/>
    <dgm:cxn modelId="{501B8F31-A445-49EE-9441-450F6A352EA1}" type="presParOf" srcId="{99044826-472F-4910-B635-785948502BCB}" destId="{EE377D56-DAEC-4E77-8ADF-DADA4927EE9C}" srcOrd="1" destOrd="0" presId="urn:microsoft.com/office/officeart/2005/8/layout/funnel1"/>
    <dgm:cxn modelId="{AB98FD55-606C-4BEA-9308-49DE8A6A504A}" type="presParOf" srcId="{99044826-472F-4910-B635-785948502BCB}" destId="{3F800107-0A14-45F4-B45A-5CF50DBBC49A}" srcOrd="2" destOrd="0" presId="urn:microsoft.com/office/officeart/2005/8/layout/funnel1"/>
    <dgm:cxn modelId="{E52F9AB2-C53B-496D-B445-A0A64CC71889}" type="presParOf" srcId="{99044826-472F-4910-B635-785948502BCB}" destId="{AFFE67B4-7A32-40B4-ABDD-E20D1367FBEE}" srcOrd="3" destOrd="0" presId="urn:microsoft.com/office/officeart/2005/8/layout/funnel1"/>
    <dgm:cxn modelId="{27580B81-08AE-4B35-A8B5-E9CFCB886DC9}" type="presParOf" srcId="{99044826-472F-4910-B635-785948502BCB}" destId="{2FBAB3A7-DFE5-46CE-AD5E-238AAC2B2ACF}" srcOrd="4" destOrd="0" presId="urn:microsoft.com/office/officeart/2005/8/layout/funnel1"/>
    <dgm:cxn modelId="{C46903B0-52BE-4850-A43C-AF40E33D266B}" type="presParOf" srcId="{99044826-472F-4910-B635-785948502BCB}" destId="{1C03D113-E8D1-4A2B-A408-0EE39C5E0A2F}" srcOrd="5" destOrd="0" presId="urn:microsoft.com/office/officeart/2005/8/layout/funnel1"/>
    <dgm:cxn modelId="{41245C8A-78E7-4CFC-8947-B06F1C72E42E}" type="presParOf" srcId="{99044826-472F-4910-B635-785948502BCB}" destId="{0E6DFEF2-92D9-471F-98D4-0071C8ACCFF3}" srcOrd="6" destOrd="0" presId="urn:microsoft.com/office/officeart/2005/8/layout/funnel1"/>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524237D7-892F-438F-99E8-9D2DFD59E55F}" type="doc">
      <dgm:prSet loTypeId="urn:microsoft.com/office/officeart/2005/8/layout/radial1" loCatId="relationship" qsTypeId="urn:microsoft.com/office/officeart/2005/8/quickstyle/3d2" qsCatId="3D" csTypeId="urn:microsoft.com/office/officeart/2005/8/colors/colorful1" csCatId="colorful" phldr="1"/>
      <dgm:spPr/>
    </dgm:pt>
    <dgm:pt modelId="{B0DAA1DE-F2EA-42F2-837A-AE343F369B09}">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200" b="1" i="0" u="none" strike="noStrike" cap="none" normalizeH="0" baseline="0" smtClean="0">
              <a:ln/>
              <a:effectLst/>
              <a:latin typeface="+mn-lt"/>
            </a:rPr>
            <a:t>Arbejdsmarkeds-</a:t>
          </a:r>
        </a:p>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200" b="1" i="0" u="none" strike="noStrike" cap="none" normalizeH="0" baseline="0" smtClean="0">
              <a:ln/>
              <a:effectLst/>
              <a:latin typeface="+mn-lt"/>
            </a:rPr>
            <a:t>parathed</a:t>
          </a:r>
        </a:p>
      </dgm:t>
    </dgm:pt>
    <dgm:pt modelId="{2865860E-6F16-4A8C-BEBC-06669E884146}" type="parTrans" cxnId="{DEFE2832-5B86-4655-9F4E-3F6E4339295E}">
      <dgm:prSet/>
      <dgm:spPr/>
      <dgm:t>
        <a:bodyPr/>
        <a:lstStyle/>
        <a:p>
          <a:endParaRPr lang="da-DK"/>
        </a:p>
      </dgm:t>
    </dgm:pt>
    <dgm:pt modelId="{EA0BCC18-7C24-4A78-BBB8-369979E463B2}" type="sibTrans" cxnId="{DEFE2832-5B86-4655-9F4E-3F6E4339295E}">
      <dgm:prSet/>
      <dgm:spPr/>
      <dgm:t>
        <a:bodyPr/>
        <a:lstStyle/>
        <a:p>
          <a:endParaRPr lang="da-DK"/>
        </a:p>
      </dgm:t>
    </dgm:pt>
    <dgm:pt modelId="{3AE1B39C-4041-41CB-BCE8-328DB4BC6E88}">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Koncentra-tionsevne</a:t>
          </a:r>
        </a:p>
      </dgm:t>
    </dgm:pt>
    <dgm:pt modelId="{8FF9B5F7-7F81-4460-B4EC-4DEE61E7C7A9}" type="parTrans" cxnId="{2286E547-BCDE-4E1B-A4BC-0EA6D1375540}">
      <dgm:prSet custT="1"/>
      <dgm:spPr>
        <a:ln>
          <a:solidFill>
            <a:srgbClr val="0070C0"/>
          </a:solidFill>
          <a:prstDash val="dash"/>
        </a:ln>
      </dgm:spPr>
      <dgm:t>
        <a:bodyPr/>
        <a:lstStyle/>
        <a:p>
          <a:endParaRPr lang="da-DK" sz="1000">
            <a:latin typeface="+mn-lt"/>
          </a:endParaRPr>
        </a:p>
      </dgm:t>
    </dgm:pt>
    <dgm:pt modelId="{E8E8E0D7-E937-48C8-B509-D254BE7E7DF7}" type="sibTrans" cxnId="{2286E547-BCDE-4E1B-A4BC-0EA6D1375540}">
      <dgm:prSet/>
      <dgm:spPr/>
      <dgm:t>
        <a:bodyPr/>
        <a:lstStyle/>
        <a:p>
          <a:endParaRPr lang="da-DK"/>
        </a:p>
      </dgm:t>
    </dgm:pt>
    <dgm:pt modelId="{B8CB9898-0149-4BC8-9646-A70106B48240}">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Optimisme</a:t>
          </a:r>
        </a:p>
      </dgm:t>
    </dgm:pt>
    <dgm:pt modelId="{AEBE754B-735C-405F-8FC0-883B7F739B4B}" type="parTrans" cxnId="{A50275D8-995F-4014-8902-020CA7AEE490}">
      <dgm:prSet custT="1"/>
      <dgm:spPr>
        <a:ln>
          <a:solidFill>
            <a:srgbClr val="0070C0"/>
          </a:solidFill>
          <a:prstDash val="dash"/>
        </a:ln>
      </dgm:spPr>
      <dgm:t>
        <a:bodyPr/>
        <a:lstStyle/>
        <a:p>
          <a:endParaRPr lang="da-DK" sz="1000">
            <a:latin typeface="+mn-lt"/>
          </a:endParaRPr>
        </a:p>
      </dgm:t>
    </dgm:pt>
    <dgm:pt modelId="{6411F71E-E1CB-4F40-A6C6-EE94BAB16C57}" type="sibTrans" cxnId="{A50275D8-995F-4014-8902-020CA7AEE490}">
      <dgm:prSet/>
      <dgm:spPr/>
      <dgm:t>
        <a:bodyPr/>
        <a:lstStyle/>
        <a:p>
          <a:endParaRPr lang="da-DK"/>
        </a:p>
      </dgm:t>
    </dgm:pt>
    <dgm:pt modelId="{D2586345-F276-4517-9446-4F0F99BC65F0}">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Initiativ</a:t>
          </a:r>
        </a:p>
      </dgm:t>
    </dgm:pt>
    <dgm:pt modelId="{88C9462E-6694-4931-A79D-89E8976F399A}" type="parTrans" cxnId="{0150470B-028C-4AAA-9FDB-8E88E585A892}">
      <dgm:prSet custT="1"/>
      <dgm:spPr>
        <a:ln>
          <a:solidFill>
            <a:srgbClr val="0070C0"/>
          </a:solidFill>
          <a:prstDash val="dash"/>
        </a:ln>
      </dgm:spPr>
      <dgm:t>
        <a:bodyPr/>
        <a:lstStyle/>
        <a:p>
          <a:endParaRPr lang="da-DK" sz="1000">
            <a:latin typeface="+mn-lt"/>
          </a:endParaRPr>
        </a:p>
      </dgm:t>
    </dgm:pt>
    <dgm:pt modelId="{33EA55A2-1501-45B0-BD93-408C5175A911}" type="sibTrans" cxnId="{0150470B-028C-4AAA-9FDB-8E88E585A892}">
      <dgm:prSet/>
      <dgm:spPr/>
      <dgm:t>
        <a:bodyPr/>
        <a:lstStyle/>
        <a:p>
          <a:endParaRPr lang="da-DK"/>
        </a:p>
      </dgm:t>
    </dgm:pt>
    <dgm:pt modelId="{3A817298-8187-4C38-B1D0-688141BE335F}">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Målrettethed </a:t>
          </a:r>
        </a:p>
      </dgm:t>
    </dgm:pt>
    <dgm:pt modelId="{AF1F23DC-4C14-421B-8DFD-FF52E3A51F26}" type="parTrans" cxnId="{AF5ED119-8E86-45E5-8672-08A347606CC1}">
      <dgm:prSet custT="1"/>
      <dgm:spPr>
        <a:ln>
          <a:solidFill>
            <a:srgbClr val="0070C0"/>
          </a:solidFill>
          <a:prstDash val="dash"/>
        </a:ln>
      </dgm:spPr>
      <dgm:t>
        <a:bodyPr/>
        <a:lstStyle/>
        <a:p>
          <a:endParaRPr lang="da-DK" sz="1000">
            <a:latin typeface="+mn-lt"/>
          </a:endParaRPr>
        </a:p>
      </dgm:t>
    </dgm:pt>
    <dgm:pt modelId="{33166415-CB8E-4BF2-A148-18768F1267AC}" type="sibTrans" cxnId="{AF5ED119-8E86-45E5-8672-08A347606CC1}">
      <dgm:prSet/>
      <dgm:spPr/>
      <dgm:t>
        <a:bodyPr/>
        <a:lstStyle/>
        <a:p>
          <a:endParaRPr lang="da-DK"/>
        </a:p>
      </dgm:t>
    </dgm:pt>
    <dgm:pt modelId="{EEF3673D-A9E4-47E5-A08B-9697972F0D26}">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Samarbejds-evner</a:t>
          </a:r>
        </a:p>
      </dgm:t>
    </dgm:pt>
    <dgm:pt modelId="{6CA29A12-033D-4791-BF48-B02DFFF67499}" type="parTrans" cxnId="{6E00DCD4-6CFB-4821-9AC6-6D16DED2A8F4}">
      <dgm:prSet custT="1"/>
      <dgm:spPr>
        <a:ln>
          <a:solidFill>
            <a:srgbClr val="0070C0"/>
          </a:solidFill>
          <a:prstDash val="dash"/>
        </a:ln>
      </dgm:spPr>
      <dgm:t>
        <a:bodyPr/>
        <a:lstStyle/>
        <a:p>
          <a:endParaRPr lang="da-DK" sz="1000">
            <a:latin typeface="+mn-lt"/>
          </a:endParaRPr>
        </a:p>
      </dgm:t>
    </dgm:pt>
    <dgm:pt modelId="{8B719EC1-3D98-40F6-A550-A71C43935DC8}" type="sibTrans" cxnId="{6E00DCD4-6CFB-4821-9AC6-6D16DED2A8F4}">
      <dgm:prSet/>
      <dgm:spPr/>
      <dgm:t>
        <a:bodyPr/>
        <a:lstStyle/>
        <a:p>
          <a:endParaRPr lang="da-DK"/>
        </a:p>
      </dgm:t>
    </dgm:pt>
    <dgm:pt modelId="{42B91453-938A-4EF6-9AC7-80B3FF3C7719}">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Netværks-støtte</a:t>
          </a:r>
        </a:p>
      </dgm:t>
    </dgm:pt>
    <dgm:pt modelId="{FCA6D5A7-E701-4AF5-952F-9405B086237A}" type="parTrans" cxnId="{C5818856-BAC5-4488-A624-DEDE596A2A70}">
      <dgm:prSet custT="1"/>
      <dgm:spPr>
        <a:ln>
          <a:solidFill>
            <a:srgbClr val="0070C0"/>
          </a:solidFill>
          <a:prstDash val="dash"/>
        </a:ln>
      </dgm:spPr>
      <dgm:t>
        <a:bodyPr/>
        <a:lstStyle/>
        <a:p>
          <a:endParaRPr lang="da-DK" sz="1000">
            <a:latin typeface="+mn-lt"/>
          </a:endParaRPr>
        </a:p>
      </dgm:t>
    </dgm:pt>
    <dgm:pt modelId="{33892C02-BDC5-48D4-A961-89CF96A951FE}" type="sibTrans" cxnId="{C5818856-BAC5-4488-A624-DEDE596A2A70}">
      <dgm:prSet/>
      <dgm:spPr/>
      <dgm:t>
        <a:bodyPr/>
        <a:lstStyle/>
        <a:p>
          <a:endParaRPr lang="da-DK"/>
        </a:p>
      </dgm:t>
    </dgm:pt>
    <dgm:pt modelId="{5F23F627-088A-4DE1-8D4E-B5B4CBA699F8}">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Hverdags-</a:t>
          </a:r>
        </a:p>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mestring</a:t>
          </a:r>
        </a:p>
      </dgm:t>
    </dgm:pt>
    <dgm:pt modelId="{650AA320-E06E-4881-99BB-BA88CED10DFB}" type="parTrans" cxnId="{E960E395-B7C2-431A-9300-2AAB34541188}">
      <dgm:prSet custT="1"/>
      <dgm:spPr>
        <a:ln>
          <a:solidFill>
            <a:srgbClr val="0070C0"/>
          </a:solidFill>
          <a:prstDash val="dash"/>
        </a:ln>
      </dgm:spPr>
      <dgm:t>
        <a:bodyPr/>
        <a:lstStyle/>
        <a:p>
          <a:endParaRPr lang="da-DK" sz="1000">
            <a:latin typeface="+mn-lt"/>
          </a:endParaRPr>
        </a:p>
      </dgm:t>
    </dgm:pt>
    <dgm:pt modelId="{9C6AE3A5-ACA0-46E3-B698-418AFB3DE6C2}" type="sibTrans" cxnId="{E960E395-B7C2-431A-9300-2AAB34541188}">
      <dgm:prSet/>
      <dgm:spPr/>
      <dgm:t>
        <a:bodyPr/>
        <a:lstStyle/>
        <a:p>
          <a:endParaRPr lang="da-DK"/>
        </a:p>
      </dgm:t>
    </dgm:pt>
    <dgm:pt modelId="{C4C500DA-81A7-4017-8989-D6280435EF92}">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Helbreds-mestring</a:t>
          </a:r>
        </a:p>
      </dgm:t>
    </dgm:pt>
    <dgm:pt modelId="{30B6C382-2E1C-42E2-B343-6B7897E4C0AC}" type="parTrans" cxnId="{540F1854-F091-4B5E-B8E3-B2BDEAC19DB2}">
      <dgm:prSet custT="1"/>
      <dgm:spPr>
        <a:ln>
          <a:solidFill>
            <a:srgbClr val="0070C0"/>
          </a:solidFill>
          <a:prstDash val="dash"/>
        </a:ln>
      </dgm:spPr>
      <dgm:t>
        <a:bodyPr/>
        <a:lstStyle/>
        <a:p>
          <a:endParaRPr lang="da-DK" sz="1000">
            <a:latin typeface="+mn-lt"/>
          </a:endParaRPr>
        </a:p>
      </dgm:t>
    </dgm:pt>
    <dgm:pt modelId="{6057567E-6C22-4ADE-8999-AAE626CBE928}" type="sibTrans" cxnId="{540F1854-F091-4B5E-B8E3-B2BDEAC19DB2}">
      <dgm:prSet/>
      <dgm:spPr/>
      <dgm:t>
        <a:bodyPr/>
        <a:lstStyle/>
        <a:p>
          <a:endParaRPr lang="da-DK"/>
        </a:p>
      </dgm:t>
    </dgm:pt>
    <dgm:pt modelId="{15197C8E-7A0A-4119-93EF-840C9B32D2FF}">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Vedholdenhed</a:t>
          </a:r>
        </a:p>
      </dgm:t>
    </dgm:pt>
    <dgm:pt modelId="{3E525CA3-2A1C-4DB0-B3B1-F1DC6ADE3F30}" type="parTrans" cxnId="{94126C6D-9BB8-4FF0-BA1B-7004E1F6558F}">
      <dgm:prSet custT="1"/>
      <dgm:spPr>
        <a:ln>
          <a:solidFill>
            <a:srgbClr val="0070C0"/>
          </a:solidFill>
          <a:prstDash val="dash"/>
        </a:ln>
      </dgm:spPr>
      <dgm:t>
        <a:bodyPr/>
        <a:lstStyle/>
        <a:p>
          <a:endParaRPr lang="da-DK" sz="1000">
            <a:latin typeface="+mn-lt"/>
          </a:endParaRPr>
        </a:p>
      </dgm:t>
    </dgm:pt>
    <dgm:pt modelId="{C6F97529-E6F0-417F-9E23-4576B31BCBC2}" type="sibTrans" cxnId="{94126C6D-9BB8-4FF0-BA1B-7004E1F6558F}">
      <dgm:prSet/>
      <dgm:spPr/>
      <dgm:t>
        <a:bodyPr/>
        <a:lstStyle/>
        <a:p>
          <a:endParaRPr lang="da-DK"/>
        </a:p>
      </dgm:t>
    </dgm:pt>
    <dgm:pt modelId="{0E063C9F-EFBC-4F6A-B1AA-6A2C907F3DAE}">
      <dgm:prSet custT="1"/>
      <dgm:spPr>
        <a:ln>
          <a:solidFill>
            <a:srgbClr val="0070C0"/>
          </a:solidFill>
          <a:prstDash val="dash"/>
        </a:ln>
      </dgm:spPr>
      <dgm:t>
        <a:bodyPr/>
        <a:lstStyle/>
        <a:p>
          <a:r>
            <a:rPr lang="da-DK" sz="1000" b="1" smtClean="0">
              <a:latin typeface="+mn-lt"/>
            </a:rPr>
            <a:t>Forståelse af instruktion</a:t>
          </a:r>
          <a:endParaRPr lang="da-DK" sz="1000" b="1">
            <a:latin typeface="+mn-lt"/>
          </a:endParaRPr>
        </a:p>
      </dgm:t>
    </dgm:pt>
    <dgm:pt modelId="{188074BF-FA26-45E7-965F-06FE1E3163B2}" type="parTrans" cxnId="{DB2B2975-9C10-4560-84A8-882D3CC69D1D}">
      <dgm:prSet custT="1"/>
      <dgm:spPr>
        <a:ln>
          <a:solidFill>
            <a:srgbClr val="0070C0"/>
          </a:solidFill>
          <a:prstDash val="dash"/>
        </a:ln>
      </dgm:spPr>
      <dgm:t>
        <a:bodyPr/>
        <a:lstStyle/>
        <a:p>
          <a:endParaRPr lang="da-DK" sz="1000">
            <a:latin typeface="+mn-lt"/>
          </a:endParaRPr>
        </a:p>
      </dgm:t>
    </dgm:pt>
    <dgm:pt modelId="{A7CAFC87-3156-4875-AF82-B9D35FBDFEFE}" type="sibTrans" cxnId="{DB2B2975-9C10-4560-84A8-882D3CC69D1D}">
      <dgm:prSet/>
      <dgm:spPr/>
      <dgm:t>
        <a:bodyPr/>
        <a:lstStyle/>
        <a:p>
          <a:endParaRPr lang="da-DK"/>
        </a:p>
      </dgm:t>
    </dgm:pt>
    <dgm:pt modelId="{465A9A2B-8DEC-49AA-99F5-E4A8F42A6F92}">
      <dgm:prSet custT="1"/>
      <dgm:spPr>
        <a:ln>
          <a:solidFill>
            <a:srgbClr val="0070C0"/>
          </a:solidFill>
          <a:prstDash val="dash"/>
        </a:ln>
      </dgm:spPr>
      <dgm:t>
        <a:bodyPr/>
        <a:lstStyle/>
        <a:p>
          <a:r>
            <a:rPr lang="da-DK" sz="1000" b="1" smtClean="0">
              <a:latin typeface="+mn-lt"/>
            </a:rPr>
            <a:t>Relevant selvfortælling</a:t>
          </a:r>
          <a:endParaRPr lang="da-DK" sz="1000" b="1">
            <a:latin typeface="+mn-lt"/>
          </a:endParaRPr>
        </a:p>
      </dgm:t>
    </dgm:pt>
    <dgm:pt modelId="{00C48C71-EA23-42EE-A783-66FF52A42D72}" type="parTrans" cxnId="{B2B8C62B-8512-42DC-AF9A-E7C1F389C89B}">
      <dgm:prSet custT="1"/>
      <dgm:spPr>
        <a:ln>
          <a:solidFill>
            <a:srgbClr val="0070C0"/>
          </a:solidFill>
          <a:prstDash val="dash"/>
        </a:ln>
      </dgm:spPr>
      <dgm:t>
        <a:bodyPr/>
        <a:lstStyle/>
        <a:p>
          <a:endParaRPr lang="da-DK" sz="1000">
            <a:latin typeface="+mn-lt"/>
          </a:endParaRPr>
        </a:p>
      </dgm:t>
    </dgm:pt>
    <dgm:pt modelId="{8BE455C6-758A-475A-A78F-AB1B2EAF4FDA}" type="sibTrans" cxnId="{B2B8C62B-8512-42DC-AF9A-E7C1F389C89B}">
      <dgm:prSet/>
      <dgm:spPr/>
      <dgm:t>
        <a:bodyPr/>
        <a:lstStyle/>
        <a:p>
          <a:endParaRPr lang="da-DK"/>
        </a:p>
      </dgm:t>
    </dgm:pt>
    <dgm:pt modelId="{51D9BD6C-E1E0-4B0A-8DB5-D57FC961A5B0}">
      <dgm:prSet custT="1"/>
      <dgm:spPr>
        <a:ln>
          <a:solidFill>
            <a:srgbClr val="0070C0"/>
          </a:solidFill>
          <a:prstDash val="dash"/>
        </a:ln>
      </dgm:spPr>
      <dgm:t>
        <a:bodyPr/>
        <a:lstStyle/>
        <a:p>
          <a:r>
            <a:rPr lang="da-DK" sz="1000" b="1" smtClean="0">
              <a:latin typeface="+mn-lt"/>
            </a:rPr>
            <a:t>Realisme</a:t>
          </a:r>
          <a:endParaRPr lang="da-DK" sz="1000" b="1">
            <a:latin typeface="+mn-lt"/>
          </a:endParaRPr>
        </a:p>
      </dgm:t>
    </dgm:pt>
    <dgm:pt modelId="{AABD06DB-399F-4250-82A4-449019C06FB8}" type="parTrans" cxnId="{8E4BA85C-37FF-4CF8-887B-43103CBC3590}">
      <dgm:prSet custT="1"/>
      <dgm:spPr>
        <a:ln>
          <a:solidFill>
            <a:srgbClr val="0070C0"/>
          </a:solidFill>
          <a:prstDash val="dash"/>
        </a:ln>
      </dgm:spPr>
      <dgm:t>
        <a:bodyPr/>
        <a:lstStyle/>
        <a:p>
          <a:endParaRPr lang="da-DK" sz="1000">
            <a:latin typeface="+mn-lt"/>
          </a:endParaRPr>
        </a:p>
      </dgm:t>
    </dgm:pt>
    <dgm:pt modelId="{1893649E-A4FF-4BF7-803D-51C5031E06D7}" type="sibTrans" cxnId="{8E4BA85C-37FF-4CF8-887B-43103CBC3590}">
      <dgm:prSet/>
      <dgm:spPr/>
      <dgm:t>
        <a:bodyPr/>
        <a:lstStyle/>
        <a:p>
          <a:endParaRPr lang="da-DK"/>
        </a:p>
      </dgm:t>
    </dgm:pt>
    <dgm:pt modelId="{F0955A42-6195-4F69-ACB4-EB7A1935DDBE}">
      <dgm:prSet custT="1"/>
      <dgm:spPr>
        <a:ln>
          <a:solidFill>
            <a:srgbClr val="0070C0"/>
          </a:solidFill>
          <a:prstDash val="dash"/>
        </a:ln>
      </dgm:spPr>
      <dgm:t>
        <a:bodyPr/>
        <a:lstStyle/>
        <a:p>
          <a:pPr marL="0" marR="0" lvl="0" indent="0" algn="ctr" defTabSz="914400" rtl="0" eaLnBrk="1" fontAlgn="base" latinLnBrk="0" hangingPunct="1">
            <a:lnSpc>
              <a:spcPct val="100000"/>
            </a:lnSpc>
            <a:spcBef>
              <a:spcPct val="20000"/>
            </a:spcBef>
            <a:spcAft>
              <a:spcPct val="10000"/>
            </a:spcAft>
            <a:buClr>
              <a:schemeClr val="folHlink"/>
            </a:buClr>
            <a:buSzTx/>
            <a:buFontTx/>
            <a:buNone/>
            <a:tabLst/>
          </a:pPr>
          <a:r>
            <a:rPr kumimoji="0" lang="da-DK" sz="1000" b="1" i="0" u="none" strike="noStrike" cap="none" normalizeH="0" baseline="0" smtClean="0">
              <a:ln/>
              <a:effectLst/>
              <a:latin typeface="+mn-lt"/>
            </a:rPr>
            <a:t>Handlings-kompetence</a:t>
          </a:r>
        </a:p>
      </dgm:t>
    </dgm:pt>
    <dgm:pt modelId="{5E9EC435-2313-43E8-8D00-826E1EABDAA7}" type="sibTrans" cxnId="{DDC71158-3310-4D34-A37C-F1B28C45328D}">
      <dgm:prSet/>
      <dgm:spPr/>
      <dgm:t>
        <a:bodyPr/>
        <a:lstStyle/>
        <a:p>
          <a:endParaRPr lang="da-DK"/>
        </a:p>
      </dgm:t>
    </dgm:pt>
    <dgm:pt modelId="{08F9ED15-7447-400B-9ED2-A97B57015D58}" type="parTrans" cxnId="{DDC71158-3310-4D34-A37C-F1B28C45328D}">
      <dgm:prSet custT="1"/>
      <dgm:spPr>
        <a:ln>
          <a:solidFill>
            <a:srgbClr val="0070C0"/>
          </a:solidFill>
          <a:prstDash val="dash"/>
        </a:ln>
      </dgm:spPr>
      <dgm:t>
        <a:bodyPr/>
        <a:lstStyle/>
        <a:p>
          <a:endParaRPr lang="da-DK" sz="1000">
            <a:latin typeface="+mn-lt"/>
          </a:endParaRPr>
        </a:p>
      </dgm:t>
    </dgm:pt>
    <dgm:pt modelId="{90E25D29-F3DC-4A1D-A08D-7170F5C13770}">
      <dgm:prSet/>
      <dgm:spPr/>
      <dgm:t>
        <a:bodyPr/>
        <a:lstStyle/>
        <a:p>
          <a:r>
            <a:rPr lang="da-DK" smtClean="0"/>
            <a:t>Faglige kompetencer</a:t>
          </a:r>
          <a:endParaRPr lang="da-DK"/>
        </a:p>
      </dgm:t>
    </dgm:pt>
    <dgm:pt modelId="{3E8CFC18-027E-4C88-BE66-8FEA5D40A598}" type="parTrans" cxnId="{D2C24416-D7E8-4A87-89AC-3969D281D09B}">
      <dgm:prSet/>
      <dgm:spPr>
        <a:ln>
          <a:solidFill>
            <a:srgbClr val="0070C0"/>
          </a:solidFill>
          <a:prstDash val="dash"/>
        </a:ln>
      </dgm:spPr>
      <dgm:t>
        <a:bodyPr/>
        <a:lstStyle/>
        <a:p>
          <a:endParaRPr lang="da-DK"/>
        </a:p>
      </dgm:t>
    </dgm:pt>
    <dgm:pt modelId="{919AE73F-2CC1-4D50-AAA2-D47EF6F8834C}" type="sibTrans" cxnId="{D2C24416-D7E8-4A87-89AC-3969D281D09B}">
      <dgm:prSet/>
      <dgm:spPr/>
      <dgm:t>
        <a:bodyPr/>
        <a:lstStyle/>
        <a:p>
          <a:endParaRPr lang="da-DK"/>
        </a:p>
      </dgm:t>
    </dgm:pt>
    <dgm:pt modelId="{59A2E710-0B88-4B79-B952-B7BAEBCA1AC8}" type="pres">
      <dgm:prSet presAssocID="{524237D7-892F-438F-99E8-9D2DFD59E55F}" presName="cycle" presStyleCnt="0">
        <dgm:presLayoutVars>
          <dgm:chMax val="1"/>
          <dgm:dir/>
          <dgm:animLvl val="ctr"/>
          <dgm:resizeHandles val="exact"/>
        </dgm:presLayoutVars>
      </dgm:prSet>
      <dgm:spPr/>
    </dgm:pt>
    <dgm:pt modelId="{BE145832-4B6C-4C48-AC3E-7457F6407D05}" type="pres">
      <dgm:prSet presAssocID="{B0DAA1DE-F2EA-42F2-837A-AE343F369B09}" presName="centerShape" presStyleLbl="node0" presStyleIdx="0" presStyleCnt="1" custScaleX="213143" custScaleY="149477"/>
      <dgm:spPr/>
      <dgm:t>
        <a:bodyPr/>
        <a:lstStyle/>
        <a:p>
          <a:endParaRPr lang="da-DK"/>
        </a:p>
      </dgm:t>
    </dgm:pt>
    <dgm:pt modelId="{89CFF26D-3A4C-412B-A591-3555712D4F55}" type="pres">
      <dgm:prSet presAssocID="{8FF9B5F7-7F81-4460-B4EC-4DEE61E7C7A9}" presName="Name9" presStyleLbl="parChTrans1D2" presStyleIdx="0" presStyleCnt="14" custScaleX="2000000" custScaleY="114002"/>
      <dgm:spPr/>
      <dgm:t>
        <a:bodyPr/>
        <a:lstStyle/>
        <a:p>
          <a:endParaRPr lang="da-DK"/>
        </a:p>
      </dgm:t>
    </dgm:pt>
    <dgm:pt modelId="{1E0E4622-7661-49E5-89FE-82581536AABA}" type="pres">
      <dgm:prSet presAssocID="{8FF9B5F7-7F81-4460-B4EC-4DEE61E7C7A9}" presName="connTx" presStyleLbl="parChTrans1D2" presStyleIdx="0" presStyleCnt="14"/>
      <dgm:spPr/>
      <dgm:t>
        <a:bodyPr/>
        <a:lstStyle/>
        <a:p>
          <a:endParaRPr lang="da-DK"/>
        </a:p>
      </dgm:t>
    </dgm:pt>
    <dgm:pt modelId="{2667F06E-A291-4D65-93D2-FD193E8F328D}" type="pres">
      <dgm:prSet presAssocID="{3AE1B39C-4041-41CB-BCE8-328DB4BC6E88}" presName="node" presStyleLbl="node1" presStyleIdx="0" presStyleCnt="14" custScaleX="139829" custScaleY="114016" custRadScaleRad="101952" custRadScaleInc="-13988">
        <dgm:presLayoutVars>
          <dgm:bulletEnabled val="1"/>
        </dgm:presLayoutVars>
      </dgm:prSet>
      <dgm:spPr/>
      <dgm:t>
        <a:bodyPr/>
        <a:lstStyle/>
        <a:p>
          <a:endParaRPr lang="da-DK"/>
        </a:p>
      </dgm:t>
    </dgm:pt>
    <dgm:pt modelId="{607F8D79-D50E-4276-8F96-E71BE8356553}" type="pres">
      <dgm:prSet presAssocID="{AEBE754B-735C-405F-8FC0-883B7F739B4B}" presName="Name9" presStyleLbl="parChTrans1D2" presStyleIdx="1" presStyleCnt="14" custScaleX="2000000" custScaleY="114002"/>
      <dgm:spPr/>
      <dgm:t>
        <a:bodyPr/>
        <a:lstStyle/>
        <a:p>
          <a:endParaRPr lang="da-DK"/>
        </a:p>
      </dgm:t>
    </dgm:pt>
    <dgm:pt modelId="{AAD9B502-07C0-462E-BC8B-0A7CB6892364}" type="pres">
      <dgm:prSet presAssocID="{AEBE754B-735C-405F-8FC0-883B7F739B4B}" presName="connTx" presStyleLbl="parChTrans1D2" presStyleIdx="1" presStyleCnt="14"/>
      <dgm:spPr/>
      <dgm:t>
        <a:bodyPr/>
        <a:lstStyle/>
        <a:p>
          <a:endParaRPr lang="da-DK"/>
        </a:p>
      </dgm:t>
    </dgm:pt>
    <dgm:pt modelId="{593B1D3C-B531-4FDE-87AA-A148904B62BC}" type="pres">
      <dgm:prSet presAssocID="{B8CB9898-0149-4BC8-9646-A70106B48240}" presName="node" presStyleLbl="node1" presStyleIdx="1" presStyleCnt="14" custScaleX="139829" custScaleY="114016">
        <dgm:presLayoutVars>
          <dgm:bulletEnabled val="1"/>
        </dgm:presLayoutVars>
      </dgm:prSet>
      <dgm:spPr/>
      <dgm:t>
        <a:bodyPr/>
        <a:lstStyle/>
        <a:p>
          <a:endParaRPr lang="da-DK"/>
        </a:p>
      </dgm:t>
    </dgm:pt>
    <dgm:pt modelId="{5163D2F4-EBD4-4B64-84EA-EE84FF0634DC}" type="pres">
      <dgm:prSet presAssocID="{88C9462E-6694-4931-A79D-89E8976F399A}" presName="Name9" presStyleLbl="parChTrans1D2" presStyleIdx="2" presStyleCnt="14" custScaleX="2000000" custScaleY="114002"/>
      <dgm:spPr/>
      <dgm:t>
        <a:bodyPr/>
        <a:lstStyle/>
        <a:p>
          <a:endParaRPr lang="da-DK"/>
        </a:p>
      </dgm:t>
    </dgm:pt>
    <dgm:pt modelId="{6C1AE9FF-8D55-42F1-BCCE-9C6BF28B3747}" type="pres">
      <dgm:prSet presAssocID="{88C9462E-6694-4931-A79D-89E8976F399A}" presName="connTx" presStyleLbl="parChTrans1D2" presStyleIdx="2" presStyleCnt="14"/>
      <dgm:spPr/>
      <dgm:t>
        <a:bodyPr/>
        <a:lstStyle/>
        <a:p>
          <a:endParaRPr lang="da-DK"/>
        </a:p>
      </dgm:t>
    </dgm:pt>
    <dgm:pt modelId="{05AD8617-F231-459B-9BFB-77E40AF7FE3C}" type="pres">
      <dgm:prSet presAssocID="{D2586345-F276-4517-9446-4F0F99BC65F0}" presName="node" presStyleLbl="node1" presStyleIdx="2" presStyleCnt="14" custScaleX="139829" custScaleY="114016">
        <dgm:presLayoutVars>
          <dgm:bulletEnabled val="1"/>
        </dgm:presLayoutVars>
      </dgm:prSet>
      <dgm:spPr/>
      <dgm:t>
        <a:bodyPr/>
        <a:lstStyle/>
        <a:p>
          <a:endParaRPr lang="da-DK"/>
        </a:p>
      </dgm:t>
    </dgm:pt>
    <dgm:pt modelId="{DB5E3066-DFEA-4866-BE27-779142EB02C3}" type="pres">
      <dgm:prSet presAssocID="{AF1F23DC-4C14-421B-8DFD-FF52E3A51F26}" presName="Name9" presStyleLbl="parChTrans1D2" presStyleIdx="3" presStyleCnt="14" custScaleX="2000000" custScaleY="114002"/>
      <dgm:spPr/>
      <dgm:t>
        <a:bodyPr/>
        <a:lstStyle/>
        <a:p>
          <a:endParaRPr lang="da-DK"/>
        </a:p>
      </dgm:t>
    </dgm:pt>
    <dgm:pt modelId="{65B1EEAB-2747-42DD-B757-7BEF66E1929A}" type="pres">
      <dgm:prSet presAssocID="{AF1F23DC-4C14-421B-8DFD-FF52E3A51F26}" presName="connTx" presStyleLbl="parChTrans1D2" presStyleIdx="3" presStyleCnt="14"/>
      <dgm:spPr/>
      <dgm:t>
        <a:bodyPr/>
        <a:lstStyle/>
        <a:p>
          <a:endParaRPr lang="da-DK"/>
        </a:p>
      </dgm:t>
    </dgm:pt>
    <dgm:pt modelId="{74293CAA-9B2E-4157-B04E-FFC551B71582}" type="pres">
      <dgm:prSet presAssocID="{3A817298-8187-4C38-B1D0-688141BE335F}" presName="node" presStyleLbl="node1" presStyleIdx="3" presStyleCnt="14" custScaleX="139829" custScaleY="114016">
        <dgm:presLayoutVars>
          <dgm:bulletEnabled val="1"/>
        </dgm:presLayoutVars>
      </dgm:prSet>
      <dgm:spPr/>
      <dgm:t>
        <a:bodyPr/>
        <a:lstStyle/>
        <a:p>
          <a:endParaRPr lang="da-DK"/>
        </a:p>
      </dgm:t>
    </dgm:pt>
    <dgm:pt modelId="{222F8DBC-D176-4FC8-A7FE-F867461C008A}" type="pres">
      <dgm:prSet presAssocID="{6CA29A12-033D-4791-BF48-B02DFFF67499}" presName="Name9" presStyleLbl="parChTrans1D2" presStyleIdx="4" presStyleCnt="14" custScaleX="2000000" custScaleY="114002"/>
      <dgm:spPr/>
      <dgm:t>
        <a:bodyPr/>
        <a:lstStyle/>
        <a:p>
          <a:endParaRPr lang="da-DK"/>
        </a:p>
      </dgm:t>
    </dgm:pt>
    <dgm:pt modelId="{DD0B86A8-F04F-4EA9-AF2D-50BF9B482410}" type="pres">
      <dgm:prSet presAssocID="{6CA29A12-033D-4791-BF48-B02DFFF67499}" presName="connTx" presStyleLbl="parChTrans1D2" presStyleIdx="4" presStyleCnt="14"/>
      <dgm:spPr/>
      <dgm:t>
        <a:bodyPr/>
        <a:lstStyle/>
        <a:p>
          <a:endParaRPr lang="da-DK"/>
        </a:p>
      </dgm:t>
    </dgm:pt>
    <dgm:pt modelId="{BF688A76-59C1-421F-BE91-510D6226DA7F}" type="pres">
      <dgm:prSet presAssocID="{EEF3673D-A9E4-47E5-A08B-9697972F0D26}" presName="node" presStyleLbl="node1" presStyleIdx="4" presStyleCnt="14" custScaleX="139829" custScaleY="114016">
        <dgm:presLayoutVars>
          <dgm:bulletEnabled val="1"/>
        </dgm:presLayoutVars>
      </dgm:prSet>
      <dgm:spPr/>
      <dgm:t>
        <a:bodyPr/>
        <a:lstStyle/>
        <a:p>
          <a:endParaRPr lang="da-DK"/>
        </a:p>
      </dgm:t>
    </dgm:pt>
    <dgm:pt modelId="{1742468F-E4F7-4C65-B705-99DCD9D8322B}" type="pres">
      <dgm:prSet presAssocID="{FCA6D5A7-E701-4AF5-952F-9405B086237A}" presName="Name9" presStyleLbl="parChTrans1D2" presStyleIdx="5" presStyleCnt="14" custScaleX="2000000" custScaleY="114002"/>
      <dgm:spPr/>
      <dgm:t>
        <a:bodyPr/>
        <a:lstStyle/>
        <a:p>
          <a:endParaRPr lang="da-DK"/>
        </a:p>
      </dgm:t>
    </dgm:pt>
    <dgm:pt modelId="{713C6669-0E4C-42B3-9526-2276AD084BF0}" type="pres">
      <dgm:prSet presAssocID="{FCA6D5A7-E701-4AF5-952F-9405B086237A}" presName="connTx" presStyleLbl="parChTrans1D2" presStyleIdx="5" presStyleCnt="14"/>
      <dgm:spPr/>
      <dgm:t>
        <a:bodyPr/>
        <a:lstStyle/>
        <a:p>
          <a:endParaRPr lang="da-DK"/>
        </a:p>
      </dgm:t>
    </dgm:pt>
    <dgm:pt modelId="{17A141DD-1CAB-47DC-862C-8F05C2779CAC}" type="pres">
      <dgm:prSet presAssocID="{42B91453-938A-4EF6-9AC7-80B3FF3C7719}" presName="node" presStyleLbl="node1" presStyleIdx="5" presStyleCnt="14" custScaleX="139829" custScaleY="114016" custRadScaleRad="109141" custRadScaleInc="-32460">
        <dgm:presLayoutVars>
          <dgm:bulletEnabled val="1"/>
        </dgm:presLayoutVars>
      </dgm:prSet>
      <dgm:spPr/>
      <dgm:t>
        <a:bodyPr/>
        <a:lstStyle/>
        <a:p>
          <a:endParaRPr lang="da-DK"/>
        </a:p>
      </dgm:t>
    </dgm:pt>
    <dgm:pt modelId="{394D5258-A025-4C44-A4B5-29A02D0CB276}" type="pres">
      <dgm:prSet presAssocID="{650AA320-E06E-4881-99BB-BA88CED10DFB}" presName="Name9" presStyleLbl="parChTrans1D2" presStyleIdx="6" presStyleCnt="14" custScaleX="2000000" custScaleY="114002"/>
      <dgm:spPr/>
      <dgm:t>
        <a:bodyPr/>
        <a:lstStyle/>
        <a:p>
          <a:endParaRPr lang="da-DK"/>
        </a:p>
      </dgm:t>
    </dgm:pt>
    <dgm:pt modelId="{BAD84B2E-C946-4A8F-B869-23169FFD1311}" type="pres">
      <dgm:prSet presAssocID="{650AA320-E06E-4881-99BB-BA88CED10DFB}" presName="connTx" presStyleLbl="parChTrans1D2" presStyleIdx="6" presStyleCnt="14"/>
      <dgm:spPr/>
      <dgm:t>
        <a:bodyPr/>
        <a:lstStyle/>
        <a:p>
          <a:endParaRPr lang="da-DK"/>
        </a:p>
      </dgm:t>
    </dgm:pt>
    <dgm:pt modelId="{A99FB505-E060-4779-AEEF-7999500BD329}" type="pres">
      <dgm:prSet presAssocID="{5F23F627-088A-4DE1-8D4E-B5B4CBA699F8}" presName="node" presStyleLbl="node1" presStyleIdx="6" presStyleCnt="14" custScaleX="139829" custScaleY="114016" custRadScaleRad="96785" custRadScaleInc="-18344">
        <dgm:presLayoutVars>
          <dgm:bulletEnabled val="1"/>
        </dgm:presLayoutVars>
      </dgm:prSet>
      <dgm:spPr/>
      <dgm:t>
        <a:bodyPr/>
        <a:lstStyle/>
        <a:p>
          <a:endParaRPr lang="da-DK"/>
        </a:p>
      </dgm:t>
    </dgm:pt>
    <dgm:pt modelId="{3F403288-6EB1-44AC-AEB0-F4DE76B6416E}" type="pres">
      <dgm:prSet presAssocID="{30B6C382-2E1C-42E2-B343-6B7897E4C0AC}" presName="Name9" presStyleLbl="parChTrans1D2" presStyleIdx="7" presStyleCnt="14" custScaleX="2000000" custScaleY="114002"/>
      <dgm:spPr/>
      <dgm:t>
        <a:bodyPr/>
        <a:lstStyle/>
        <a:p>
          <a:endParaRPr lang="da-DK"/>
        </a:p>
      </dgm:t>
    </dgm:pt>
    <dgm:pt modelId="{A3781FA6-FE57-440A-A050-CDAE90713F22}" type="pres">
      <dgm:prSet presAssocID="{30B6C382-2E1C-42E2-B343-6B7897E4C0AC}" presName="connTx" presStyleLbl="parChTrans1D2" presStyleIdx="7" presStyleCnt="14"/>
      <dgm:spPr/>
      <dgm:t>
        <a:bodyPr/>
        <a:lstStyle/>
        <a:p>
          <a:endParaRPr lang="da-DK"/>
        </a:p>
      </dgm:t>
    </dgm:pt>
    <dgm:pt modelId="{61712ADA-599C-4CAE-8245-06BD5C22E86E}" type="pres">
      <dgm:prSet presAssocID="{C4C500DA-81A7-4017-8989-D6280435EF92}" presName="node" presStyleLbl="node1" presStyleIdx="7" presStyleCnt="14" custScaleX="139829" custScaleY="114016">
        <dgm:presLayoutVars>
          <dgm:bulletEnabled val="1"/>
        </dgm:presLayoutVars>
      </dgm:prSet>
      <dgm:spPr/>
      <dgm:t>
        <a:bodyPr/>
        <a:lstStyle/>
        <a:p>
          <a:endParaRPr lang="da-DK"/>
        </a:p>
      </dgm:t>
    </dgm:pt>
    <dgm:pt modelId="{9C8411CA-ECF7-45F5-A226-968410BAE6DC}" type="pres">
      <dgm:prSet presAssocID="{3E525CA3-2A1C-4DB0-B3B1-F1DC6ADE3F30}" presName="Name9" presStyleLbl="parChTrans1D2" presStyleIdx="8" presStyleCnt="14" custScaleX="2000000" custScaleY="114002"/>
      <dgm:spPr/>
      <dgm:t>
        <a:bodyPr/>
        <a:lstStyle/>
        <a:p>
          <a:endParaRPr lang="da-DK"/>
        </a:p>
      </dgm:t>
    </dgm:pt>
    <dgm:pt modelId="{52A1217B-F4E3-479B-8F5F-3841A965E59C}" type="pres">
      <dgm:prSet presAssocID="{3E525CA3-2A1C-4DB0-B3B1-F1DC6ADE3F30}" presName="connTx" presStyleLbl="parChTrans1D2" presStyleIdx="8" presStyleCnt="14"/>
      <dgm:spPr/>
      <dgm:t>
        <a:bodyPr/>
        <a:lstStyle/>
        <a:p>
          <a:endParaRPr lang="da-DK"/>
        </a:p>
      </dgm:t>
    </dgm:pt>
    <dgm:pt modelId="{06EEE951-5336-48BB-AF48-EF103575FC41}" type="pres">
      <dgm:prSet presAssocID="{15197C8E-7A0A-4119-93EF-840C9B32D2FF}" presName="node" presStyleLbl="node1" presStyleIdx="8" presStyleCnt="14" custScaleX="139829" custScaleY="114016">
        <dgm:presLayoutVars>
          <dgm:bulletEnabled val="1"/>
        </dgm:presLayoutVars>
      </dgm:prSet>
      <dgm:spPr/>
      <dgm:t>
        <a:bodyPr/>
        <a:lstStyle/>
        <a:p>
          <a:endParaRPr lang="da-DK"/>
        </a:p>
      </dgm:t>
    </dgm:pt>
    <dgm:pt modelId="{9EF33C85-68C4-4634-BE8B-EB832350F028}" type="pres">
      <dgm:prSet presAssocID="{08F9ED15-7447-400B-9ED2-A97B57015D58}" presName="Name9" presStyleLbl="parChTrans1D2" presStyleIdx="9" presStyleCnt="14" custScaleX="2000000" custScaleY="114002"/>
      <dgm:spPr/>
      <dgm:t>
        <a:bodyPr/>
        <a:lstStyle/>
        <a:p>
          <a:endParaRPr lang="da-DK"/>
        </a:p>
      </dgm:t>
    </dgm:pt>
    <dgm:pt modelId="{98BC937A-6F52-4DF4-9CF1-454D79872268}" type="pres">
      <dgm:prSet presAssocID="{08F9ED15-7447-400B-9ED2-A97B57015D58}" presName="connTx" presStyleLbl="parChTrans1D2" presStyleIdx="9" presStyleCnt="14"/>
      <dgm:spPr/>
      <dgm:t>
        <a:bodyPr/>
        <a:lstStyle/>
        <a:p>
          <a:endParaRPr lang="da-DK"/>
        </a:p>
      </dgm:t>
    </dgm:pt>
    <dgm:pt modelId="{551FE48E-B71F-475C-BB87-C8FEC23006B3}" type="pres">
      <dgm:prSet presAssocID="{F0955A42-6195-4F69-ACB4-EB7A1935DDBE}" presName="node" presStyleLbl="node1" presStyleIdx="9" presStyleCnt="14" custScaleX="139829" custScaleY="114016">
        <dgm:presLayoutVars>
          <dgm:bulletEnabled val="1"/>
        </dgm:presLayoutVars>
      </dgm:prSet>
      <dgm:spPr/>
      <dgm:t>
        <a:bodyPr/>
        <a:lstStyle/>
        <a:p>
          <a:endParaRPr lang="da-DK"/>
        </a:p>
      </dgm:t>
    </dgm:pt>
    <dgm:pt modelId="{19817232-4954-413E-B303-ECB1DF7CA0A9}" type="pres">
      <dgm:prSet presAssocID="{188074BF-FA26-45E7-965F-06FE1E3163B2}" presName="Name9" presStyleLbl="parChTrans1D2" presStyleIdx="10" presStyleCnt="14" custScaleX="2000000" custScaleY="114002"/>
      <dgm:spPr/>
      <dgm:t>
        <a:bodyPr/>
        <a:lstStyle/>
        <a:p>
          <a:endParaRPr lang="da-DK"/>
        </a:p>
      </dgm:t>
    </dgm:pt>
    <dgm:pt modelId="{E2E3FBFF-2709-4A51-BFD5-ED6BE8EE98F7}" type="pres">
      <dgm:prSet presAssocID="{188074BF-FA26-45E7-965F-06FE1E3163B2}" presName="connTx" presStyleLbl="parChTrans1D2" presStyleIdx="10" presStyleCnt="14"/>
      <dgm:spPr/>
      <dgm:t>
        <a:bodyPr/>
        <a:lstStyle/>
        <a:p>
          <a:endParaRPr lang="da-DK"/>
        </a:p>
      </dgm:t>
    </dgm:pt>
    <dgm:pt modelId="{C79E30B4-3FC5-4B22-8CDD-5C1FA30C3F06}" type="pres">
      <dgm:prSet presAssocID="{0E063C9F-EFBC-4F6A-B1AA-6A2C907F3DAE}" presName="node" presStyleLbl="node1" presStyleIdx="10" presStyleCnt="14" custScaleX="139829" custScaleY="114016">
        <dgm:presLayoutVars>
          <dgm:bulletEnabled val="1"/>
        </dgm:presLayoutVars>
      </dgm:prSet>
      <dgm:spPr/>
      <dgm:t>
        <a:bodyPr/>
        <a:lstStyle/>
        <a:p>
          <a:endParaRPr lang="da-DK"/>
        </a:p>
      </dgm:t>
    </dgm:pt>
    <dgm:pt modelId="{01BBDF2E-8177-4779-BC91-C77A5C008D4A}" type="pres">
      <dgm:prSet presAssocID="{00C48C71-EA23-42EE-A783-66FF52A42D72}" presName="Name9" presStyleLbl="parChTrans1D2" presStyleIdx="11" presStyleCnt="14" custScaleX="2000000" custScaleY="114002"/>
      <dgm:spPr/>
      <dgm:t>
        <a:bodyPr/>
        <a:lstStyle/>
        <a:p>
          <a:endParaRPr lang="da-DK"/>
        </a:p>
      </dgm:t>
    </dgm:pt>
    <dgm:pt modelId="{40624634-ADF0-4032-93F8-E807A3514B7A}" type="pres">
      <dgm:prSet presAssocID="{00C48C71-EA23-42EE-A783-66FF52A42D72}" presName="connTx" presStyleLbl="parChTrans1D2" presStyleIdx="11" presStyleCnt="14"/>
      <dgm:spPr/>
      <dgm:t>
        <a:bodyPr/>
        <a:lstStyle/>
        <a:p>
          <a:endParaRPr lang="da-DK"/>
        </a:p>
      </dgm:t>
    </dgm:pt>
    <dgm:pt modelId="{63485A8D-D4A2-41CB-9834-3197D9E53A1A}" type="pres">
      <dgm:prSet presAssocID="{465A9A2B-8DEC-49AA-99F5-E4A8F42A6F92}" presName="node" presStyleLbl="node1" presStyleIdx="11" presStyleCnt="14" custScaleX="139829" custScaleY="114016">
        <dgm:presLayoutVars>
          <dgm:bulletEnabled val="1"/>
        </dgm:presLayoutVars>
      </dgm:prSet>
      <dgm:spPr/>
      <dgm:t>
        <a:bodyPr/>
        <a:lstStyle/>
        <a:p>
          <a:endParaRPr lang="da-DK"/>
        </a:p>
      </dgm:t>
    </dgm:pt>
    <dgm:pt modelId="{6AD54194-7A7A-43CC-B628-1B12BBF79D12}" type="pres">
      <dgm:prSet presAssocID="{AABD06DB-399F-4250-82A4-449019C06FB8}" presName="Name9" presStyleLbl="parChTrans1D2" presStyleIdx="12" presStyleCnt="14" custScaleX="2000000" custScaleY="114002"/>
      <dgm:spPr/>
      <dgm:t>
        <a:bodyPr/>
        <a:lstStyle/>
        <a:p>
          <a:endParaRPr lang="da-DK"/>
        </a:p>
      </dgm:t>
    </dgm:pt>
    <dgm:pt modelId="{41B955B1-45DF-4C40-994D-786A953D48C4}" type="pres">
      <dgm:prSet presAssocID="{AABD06DB-399F-4250-82A4-449019C06FB8}" presName="connTx" presStyleLbl="parChTrans1D2" presStyleIdx="12" presStyleCnt="14"/>
      <dgm:spPr/>
      <dgm:t>
        <a:bodyPr/>
        <a:lstStyle/>
        <a:p>
          <a:endParaRPr lang="da-DK"/>
        </a:p>
      </dgm:t>
    </dgm:pt>
    <dgm:pt modelId="{8446A36D-6F43-426D-8BDC-0278C63C44A3}" type="pres">
      <dgm:prSet presAssocID="{51D9BD6C-E1E0-4B0A-8DB5-D57FC961A5B0}" presName="node" presStyleLbl="node1" presStyleIdx="12" presStyleCnt="14" custScaleX="139829" custScaleY="114016" custRadScaleRad="106724" custRadScaleInc="-22659">
        <dgm:presLayoutVars>
          <dgm:bulletEnabled val="1"/>
        </dgm:presLayoutVars>
      </dgm:prSet>
      <dgm:spPr/>
      <dgm:t>
        <a:bodyPr/>
        <a:lstStyle/>
        <a:p>
          <a:endParaRPr lang="da-DK"/>
        </a:p>
      </dgm:t>
    </dgm:pt>
    <dgm:pt modelId="{667753DA-D897-42D1-86C5-BA0EDC307724}" type="pres">
      <dgm:prSet presAssocID="{3E8CFC18-027E-4C88-BE66-8FEA5D40A598}" presName="Name9" presStyleLbl="parChTrans1D2" presStyleIdx="13" presStyleCnt="14"/>
      <dgm:spPr/>
      <dgm:t>
        <a:bodyPr/>
        <a:lstStyle/>
        <a:p>
          <a:endParaRPr lang="da-DK"/>
        </a:p>
      </dgm:t>
    </dgm:pt>
    <dgm:pt modelId="{C7C45553-E52C-4809-AF59-7FD0A8EA8E8A}" type="pres">
      <dgm:prSet presAssocID="{3E8CFC18-027E-4C88-BE66-8FEA5D40A598}" presName="connTx" presStyleLbl="parChTrans1D2" presStyleIdx="13" presStyleCnt="14"/>
      <dgm:spPr/>
      <dgm:t>
        <a:bodyPr/>
        <a:lstStyle/>
        <a:p>
          <a:endParaRPr lang="da-DK"/>
        </a:p>
      </dgm:t>
    </dgm:pt>
    <dgm:pt modelId="{E0E0C5B3-DB46-46C1-ABB9-F9137174E333}" type="pres">
      <dgm:prSet presAssocID="{90E25D29-F3DC-4A1D-A08D-7170F5C13770}" presName="node" presStyleLbl="node1" presStyleIdx="13" presStyleCnt="14" custScaleX="154577" custScaleY="92307" custRadScaleRad="100133" custRadScaleInc="-30556">
        <dgm:presLayoutVars>
          <dgm:bulletEnabled val="1"/>
        </dgm:presLayoutVars>
      </dgm:prSet>
      <dgm:spPr/>
      <dgm:t>
        <a:bodyPr/>
        <a:lstStyle/>
        <a:p>
          <a:endParaRPr lang="da-DK"/>
        </a:p>
      </dgm:t>
    </dgm:pt>
  </dgm:ptLst>
  <dgm:cxnLst>
    <dgm:cxn modelId="{D2C24416-D7E8-4A87-89AC-3969D281D09B}" srcId="{B0DAA1DE-F2EA-42F2-837A-AE343F369B09}" destId="{90E25D29-F3DC-4A1D-A08D-7170F5C13770}" srcOrd="13" destOrd="0" parTransId="{3E8CFC18-027E-4C88-BE66-8FEA5D40A598}" sibTransId="{919AE73F-2CC1-4D50-AAA2-D47EF6F8834C}"/>
    <dgm:cxn modelId="{75AD028F-AEF8-427C-B317-D894B9BB3404}" type="presOf" srcId="{15197C8E-7A0A-4119-93EF-840C9B32D2FF}" destId="{06EEE951-5336-48BB-AF48-EF103575FC41}" srcOrd="0" destOrd="0" presId="urn:microsoft.com/office/officeart/2005/8/layout/radial1"/>
    <dgm:cxn modelId="{B60398D7-C507-439C-946D-CA7F73058E03}" type="presOf" srcId="{3E525CA3-2A1C-4DB0-B3B1-F1DC6ADE3F30}" destId="{9C8411CA-ECF7-45F5-A226-968410BAE6DC}" srcOrd="0" destOrd="0" presId="urn:microsoft.com/office/officeart/2005/8/layout/radial1"/>
    <dgm:cxn modelId="{E960E395-B7C2-431A-9300-2AAB34541188}" srcId="{B0DAA1DE-F2EA-42F2-837A-AE343F369B09}" destId="{5F23F627-088A-4DE1-8D4E-B5B4CBA699F8}" srcOrd="6" destOrd="0" parTransId="{650AA320-E06E-4881-99BB-BA88CED10DFB}" sibTransId="{9C6AE3A5-ACA0-46E3-B698-418AFB3DE6C2}"/>
    <dgm:cxn modelId="{5F2661F2-F425-4C2C-B9ED-76BCDB82F33B}" type="presOf" srcId="{AEBE754B-735C-405F-8FC0-883B7F739B4B}" destId="{AAD9B502-07C0-462E-BC8B-0A7CB6892364}" srcOrd="1" destOrd="0" presId="urn:microsoft.com/office/officeart/2005/8/layout/radial1"/>
    <dgm:cxn modelId="{75009802-6ADB-4B4C-8A5D-FB06BC0140E4}" type="presOf" srcId="{3E525CA3-2A1C-4DB0-B3B1-F1DC6ADE3F30}" destId="{52A1217B-F4E3-479B-8F5F-3841A965E59C}" srcOrd="1" destOrd="0" presId="urn:microsoft.com/office/officeart/2005/8/layout/radial1"/>
    <dgm:cxn modelId="{8E4BA85C-37FF-4CF8-887B-43103CBC3590}" srcId="{B0DAA1DE-F2EA-42F2-837A-AE343F369B09}" destId="{51D9BD6C-E1E0-4B0A-8DB5-D57FC961A5B0}" srcOrd="12" destOrd="0" parTransId="{AABD06DB-399F-4250-82A4-449019C06FB8}" sibTransId="{1893649E-A4FF-4BF7-803D-51C5031E06D7}"/>
    <dgm:cxn modelId="{E1D395FD-0148-4DBB-9EF2-771D66F8BA8C}" type="presOf" srcId="{EEF3673D-A9E4-47E5-A08B-9697972F0D26}" destId="{BF688A76-59C1-421F-BE91-510D6226DA7F}" srcOrd="0" destOrd="0" presId="urn:microsoft.com/office/officeart/2005/8/layout/radial1"/>
    <dgm:cxn modelId="{3246D095-11F7-4F62-81DC-E3973787759A}" type="presOf" srcId="{90E25D29-F3DC-4A1D-A08D-7170F5C13770}" destId="{E0E0C5B3-DB46-46C1-ABB9-F9137174E333}" srcOrd="0" destOrd="0" presId="urn:microsoft.com/office/officeart/2005/8/layout/radial1"/>
    <dgm:cxn modelId="{3C9EA9DA-4700-4A68-B147-4E4E6693E1CA}" type="presOf" srcId="{AEBE754B-735C-405F-8FC0-883B7F739B4B}" destId="{607F8D79-D50E-4276-8F96-E71BE8356553}" srcOrd="0" destOrd="0" presId="urn:microsoft.com/office/officeart/2005/8/layout/radial1"/>
    <dgm:cxn modelId="{6E00DCD4-6CFB-4821-9AC6-6D16DED2A8F4}" srcId="{B0DAA1DE-F2EA-42F2-837A-AE343F369B09}" destId="{EEF3673D-A9E4-47E5-A08B-9697972F0D26}" srcOrd="4" destOrd="0" parTransId="{6CA29A12-033D-4791-BF48-B02DFFF67499}" sibTransId="{8B719EC1-3D98-40F6-A550-A71C43935DC8}"/>
    <dgm:cxn modelId="{53DDD9FC-002F-4159-9AB3-27FFE4A9993C}" type="presOf" srcId="{88C9462E-6694-4931-A79D-89E8976F399A}" destId="{5163D2F4-EBD4-4B64-84EA-EE84FF0634DC}" srcOrd="0" destOrd="0" presId="urn:microsoft.com/office/officeart/2005/8/layout/radial1"/>
    <dgm:cxn modelId="{DEFE2832-5B86-4655-9F4E-3F6E4339295E}" srcId="{524237D7-892F-438F-99E8-9D2DFD59E55F}" destId="{B0DAA1DE-F2EA-42F2-837A-AE343F369B09}" srcOrd="0" destOrd="0" parTransId="{2865860E-6F16-4A8C-BEBC-06669E884146}" sibTransId="{EA0BCC18-7C24-4A78-BBB8-369979E463B2}"/>
    <dgm:cxn modelId="{4C9B0351-7424-4E44-B592-BB9DE5AE36BA}" type="presOf" srcId="{8FF9B5F7-7F81-4460-B4EC-4DEE61E7C7A9}" destId="{1E0E4622-7661-49E5-89FE-82581536AABA}" srcOrd="1" destOrd="0" presId="urn:microsoft.com/office/officeart/2005/8/layout/radial1"/>
    <dgm:cxn modelId="{E716D4E6-D668-4109-804A-978640BABCD2}" type="presOf" srcId="{3E8CFC18-027E-4C88-BE66-8FEA5D40A598}" destId="{C7C45553-E52C-4809-AF59-7FD0A8EA8E8A}" srcOrd="1" destOrd="0" presId="urn:microsoft.com/office/officeart/2005/8/layout/radial1"/>
    <dgm:cxn modelId="{C00697B2-4C2F-4B07-8B41-681280E7F4D9}" type="presOf" srcId="{D2586345-F276-4517-9446-4F0F99BC65F0}" destId="{05AD8617-F231-459B-9BFB-77E40AF7FE3C}" srcOrd="0" destOrd="0" presId="urn:microsoft.com/office/officeart/2005/8/layout/radial1"/>
    <dgm:cxn modelId="{0DB29426-8B3F-436D-8E51-DC1AAD8DBC35}" type="presOf" srcId="{C4C500DA-81A7-4017-8989-D6280435EF92}" destId="{61712ADA-599C-4CAE-8245-06BD5C22E86E}" srcOrd="0" destOrd="0" presId="urn:microsoft.com/office/officeart/2005/8/layout/radial1"/>
    <dgm:cxn modelId="{AC7397B7-9743-41E8-BEEA-4376205AD73A}" type="presOf" srcId="{AABD06DB-399F-4250-82A4-449019C06FB8}" destId="{41B955B1-45DF-4C40-994D-786A953D48C4}" srcOrd="1" destOrd="0" presId="urn:microsoft.com/office/officeart/2005/8/layout/radial1"/>
    <dgm:cxn modelId="{DDC71158-3310-4D34-A37C-F1B28C45328D}" srcId="{B0DAA1DE-F2EA-42F2-837A-AE343F369B09}" destId="{F0955A42-6195-4F69-ACB4-EB7A1935DDBE}" srcOrd="9" destOrd="0" parTransId="{08F9ED15-7447-400B-9ED2-A97B57015D58}" sibTransId="{5E9EC435-2313-43E8-8D00-826E1EABDAA7}"/>
    <dgm:cxn modelId="{938D4A3C-D83A-4306-B9AC-9C18BB249106}" type="presOf" srcId="{30B6C382-2E1C-42E2-B343-6B7897E4C0AC}" destId="{3F403288-6EB1-44AC-AEB0-F4DE76B6416E}" srcOrd="0" destOrd="0" presId="urn:microsoft.com/office/officeart/2005/8/layout/radial1"/>
    <dgm:cxn modelId="{5392373A-31DA-47E7-8F57-E29EF21E1481}" type="presOf" srcId="{3AE1B39C-4041-41CB-BCE8-328DB4BC6E88}" destId="{2667F06E-A291-4D65-93D2-FD193E8F328D}" srcOrd="0" destOrd="0" presId="urn:microsoft.com/office/officeart/2005/8/layout/radial1"/>
    <dgm:cxn modelId="{0398D686-4D5E-4DDF-B8D3-FFE60FF6CF2B}" type="presOf" srcId="{188074BF-FA26-45E7-965F-06FE1E3163B2}" destId="{19817232-4954-413E-B303-ECB1DF7CA0A9}" srcOrd="0" destOrd="0" presId="urn:microsoft.com/office/officeart/2005/8/layout/radial1"/>
    <dgm:cxn modelId="{BA4707FF-8A3D-4AA9-AD00-41E6FE069BC2}" type="presOf" srcId="{00C48C71-EA23-42EE-A783-66FF52A42D72}" destId="{40624634-ADF0-4032-93F8-E807A3514B7A}" srcOrd="1" destOrd="0" presId="urn:microsoft.com/office/officeart/2005/8/layout/radial1"/>
    <dgm:cxn modelId="{44E9B57A-0B18-498A-8B58-4D8DA6723B07}" type="presOf" srcId="{3A817298-8187-4C38-B1D0-688141BE335F}" destId="{74293CAA-9B2E-4157-B04E-FFC551B71582}" srcOrd="0" destOrd="0" presId="urn:microsoft.com/office/officeart/2005/8/layout/radial1"/>
    <dgm:cxn modelId="{DB407380-1EE3-4508-B08D-687C86082C32}" type="presOf" srcId="{00C48C71-EA23-42EE-A783-66FF52A42D72}" destId="{01BBDF2E-8177-4779-BC91-C77A5C008D4A}" srcOrd="0" destOrd="0" presId="urn:microsoft.com/office/officeart/2005/8/layout/radial1"/>
    <dgm:cxn modelId="{EA0B8FB0-65CD-49B5-A2CF-6CB33CDEE75B}" type="presOf" srcId="{FCA6D5A7-E701-4AF5-952F-9405B086237A}" destId="{1742468F-E4F7-4C65-B705-99DCD9D8322B}" srcOrd="0" destOrd="0" presId="urn:microsoft.com/office/officeart/2005/8/layout/radial1"/>
    <dgm:cxn modelId="{DB2B2975-9C10-4560-84A8-882D3CC69D1D}" srcId="{B0DAA1DE-F2EA-42F2-837A-AE343F369B09}" destId="{0E063C9F-EFBC-4F6A-B1AA-6A2C907F3DAE}" srcOrd="10" destOrd="0" parTransId="{188074BF-FA26-45E7-965F-06FE1E3163B2}" sibTransId="{A7CAFC87-3156-4875-AF82-B9D35FBDFEFE}"/>
    <dgm:cxn modelId="{899512DB-5979-4CCB-8E40-AFE551FF3E05}" type="presOf" srcId="{8FF9B5F7-7F81-4460-B4EC-4DEE61E7C7A9}" destId="{89CFF26D-3A4C-412B-A591-3555712D4F55}" srcOrd="0" destOrd="0" presId="urn:microsoft.com/office/officeart/2005/8/layout/radial1"/>
    <dgm:cxn modelId="{B2B8C62B-8512-42DC-AF9A-E7C1F389C89B}" srcId="{B0DAA1DE-F2EA-42F2-837A-AE343F369B09}" destId="{465A9A2B-8DEC-49AA-99F5-E4A8F42A6F92}" srcOrd="11" destOrd="0" parTransId="{00C48C71-EA23-42EE-A783-66FF52A42D72}" sibTransId="{8BE455C6-758A-475A-A78F-AB1B2EAF4FDA}"/>
    <dgm:cxn modelId="{E3992896-E993-49AF-9973-29A8A009BCB3}" type="presOf" srcId="{0E063C9F-EFBC-4F6A-B1AA-6A2C907F3DAE}" destId="{C79E30B4-3FC5-4B22-8CDD-5C1FA30C3F06}" srcOrd="0" destOrd="0" presId="urn:microsoft.com/office/officeart/2005/8/layout/radial1"/>
    <dgm:cxn modelId="{F9473ED8-D527-4A88-BEA2-6F749FC50C65}" type="presOf" srcId="{188074BF-FA26-45E7-965F-06FE1E3163B2}" destId="{E2E3FBFF-2709-4A51-BFD5-ED6BE8EE98F7}" srcOrd="1" destOrd="0" presId="urn:microsoft.com/office/officeart/2005/8/layout/radial1"/>
    <dgm:cxn modelId="{CE13525B-BC73-49D7-9EC7-E65F7B1B4A4C}" type="presOf" srcId="{B8CB9898-0149-4BC8-9646-A70106B48240}" destId="{593B1D3C-B531-4FDE-87AA-A148904B62BC}" srcOrd="0" destOrd="0" presId="urn:microsoft.com/office/officeart/2005/8/layout/radial1"/>
    <dgm:cxn modelId="{AF5ED119-8E86-45E5-8672-08A347606CC1}" srcId="{B0DAA1DE-F2EA-42F2-837A-AE343F369B09}" destId="{3A817298-8187-4C38-B1D0-688141BE335F}" srcOrd="3" destOrd="0" parTransId="{AF1F23DC-4C14-421B-8DFD-FF52E3A51F26}" sibTransId="{33166415-CB8E-4BF2-A148-18768F1267AC}"/>
    <dgm:cxn modelId="{A7FD385D-F3B0-4B3E-ABAB-60E5169A098E}" type="presOf" srcId="{AF1F23DC-4C14-421B-8DFD-FF52E3A51F26}" destId="{65B1EEAB-2747-42DD-B757-7BEF66E1929A}" srcOrd="1" destOrd="0" presId="urn:microsoft.com/office/officeart/2005/8/layout/radial1"/>
    <dgm:cxn modelId="{5F6994E3-F082-41B5-A04D-C16D260349FA}" type="presOf" srcId="{524237D7-892F-438F-99E8-9D2DFD59E55F}" destId="{59A2E710-0B88-4B79-B952-B7BAEBCA1AC8}" srcOrd="0" destOrd="0" presId="urn:microsoft.com/office/officeart/2005/8/layout/radial1"/>
    <dgm:cxn modelId="{2286E547-BCDE-4E1B-A4BC-0EA6D1375540}" srcId="{B0DAA1DE-F2EA-42F2-837A-AE343F369B09}" destId="{3AE1B39C-4041-41CB-BCE8-328DB4BC6E88}" srcOrd="0" destOrd="0" parTransId="{8FF9B5F7-7F81-4460-B4EC-4DEE61E7C7A9}" sibTransId="{E8E8E0D7-E937-48C8-B509-D254BE7E7DF7}"/>
    <dgm:cxn modelId="{6B2BD757-D186-445F-89D8-3FFFE169BC63}" type="presOf" srcId="{08F9ED15-7447-400B-9ED2-A97B57015D58}" destId="{98BC937A-6F52-4DF4-9CF1-454D79872268}" srcOrd="1" destOrd="0" presId="urn:microsoft.com/office/officeart/2005/8/layout/radial1"/>
    <dgm:cxn modelId="{A50275D8-995F-4014-8902-020CA7AEE490}" srcId="{B0DAA1DE-F2EA-42F2-837A-AE343F369B09}" destId="{B8CB9898-0149-4BC8-9646-A70106B48240}" srcOrd="1" destOrd="0" parTransId="{AEBE754B-735C-405F-8FC0-883B7F739B4B}" sibTransId="{6411F71E-E1CB-4F40-A6C6-EE94BAB16C57}"/>
    <dgm:cxn modelId="{F31DEB44-2502-4A3D-8790-DE93BFF30074}" type="presOf" srcId="{3E8CFC18-027E-4C88-BE66-8FEA5D40A598}" destId="{667753DA-D897-42D1-86C5-BA0EDC307724}" srcOrd="0" destOrd="0" presId="urn:microsoft.com/office/officeart/2005/8/layout/radial1"/>
    <dgm:cxn modelId="{725FDC3B-C147-44A3-9FDD-65E08A409742}" type="presOf" srcId="{650AA320-E06E-4881-99BB-BA88CED10DFB}" destId="{394D5258-A025-4C44-A4B5-29A02D0CB276}" srcOrd="0" destOrd="0" presId="urn:microsoft.com/office/officeart/2005/8/layout/radial1"/>
    <dgm:cxn modelId="{B4309B04-8B54-4D16-B8FD-BBB6A2CEAB27}" type="presOf" srcId="{30B6C382-2E1C-42E2-B343-6B7897E4C0AC}" destId="{A3781FA6-FE57-440A-A050-CDAE90713F22}" srcOrd="1" destOrd="0" presId="urn:microsoft.com/office/officeart/2005/8/layout/radial1"/>
    <dgm:cxn modelId="{5ADF3B8B-EBF8-4543-A453-F7DD7EFAE0DF}" type="presOf" srcId="{42B91453-938A-4EF6-9AC7-80B3FF3C7719}" destId="{17A141DD-1CAB-47DC-862C-8F05C2779CAC}" srcOrd="0" destOrd="0" presId="urn:microsoft.com/office/officeart/2005/8/layout/radial1"/>
    <dgm:cxn modelId="{83FD525F-DB52-47EF-AABB-A87CDD20FA45}" type="presOf" srcId="{AABD06DB-399F-4250-82A4-449019C06FB8}" destId="{6AD54194-7A7A-43CC-B628-1B12BBF79D12}" srcOrd="0" destOrd="0" presId="urn:microsoft.com/office/officeart/2005/8/layout/radial1"/>
    <dgm:cxn modelId="{C5818856-BAC5-4488-A624-DEDE596A2A70}" srcId="{B0DAA1DE-F2EA-42F2-837A-AE343F369B09}" destId="{42B91453-938A-4EF6-9AC7-80B3FF3C7719}" srcOrd="5" destOrd="0" parTransId="{FCA6D5A7-E701-4AF5-952F-9405B086237A}" sibTransId="{33892C02-BDC5-48D4-A961-89CF96A951FE}"/>
    <dgm:cxn modelId="{588101F6-3DF8-4A89-A624-9196FC5406A1}" type="presOf" srcId="{650AA320-E06E-4881-99BB-BA88CED10DFB}" destId="{BAD84B2E-C946-4A8F-B869-23169FFD1311}" srcOrd="1" destOrd="0" presId="urn:microsoft.com/office/officeart/2005/8/layout/radial1"/>
    <dgm:cxn modelId="{D1C4A331-B43F-4FF9-B107-9F609475A969}" type="presOf" srcId="{B0DAA1DE-F2EA-42F2-837A-AE343F369B09}" destId="{BE145832-4B6C-4C48-AC3E-7457F6407D05}" srcOrd="0" destOrd="0" presId="urn:microsoft.com/office/officeart/2005/8/layout/radial1"/>
    <dgm:cxn modelId="{EB7DACE4-DF66-4EB5-9446-171BDD7F7606}" type="presOf" srcId="{465A9A2B-8DEC-49AA-99F5-E4A8F42A6F92}" destId="{63485A8D-D4A2-41CB-9834-3197D9E53A1A}" srcOrd="0" destOrd="0" presId="urn:microsoft.com/office/officeart/2005/8/layout/radial1"/>
    <dgm:cxn modelId="{853A85A1-B0B9-439E-91F4-AAB0B555B585}" type="presOf" srcId="{6CA29A12-033D-4791-BF48-B02DFFF67499}" destId="{DD0B86A8-F04F-4EA9-AF2D-50BF9B482410}" srcOrd="1" destOrd="0" presId="urn:microsoft.com/office/officeart/2005/8/layout/radial1"/>
    <dgm:cxn modelId="{0150470B-028C-4AAA-9FDB-8E88E585A892}" srcId="{B0DAA1DE-F2EA-42F2-837A-AE343F369B09}" destId="{D2586345-F276-4517-9446-4F0F99BC65F0}" srcOrd="2" destOrd="0" parTransId="{88C9462E-6694-4931-A79D-89E8976F399A}" sibTransId="{33EA55A2-1501-45B0-BD93-408C5175A911}"/>
    <dgm:cxn modelId="{8684085B-9109-4B95-8373-97E542DF2B50}" type="presOf" srcId="{FCA6D5A7-E701-4AF5-952F-9405B086237A}" destId="{713C6669-0E4C-42B3-9526-2276AD084BF0}" srcOrd="1" destOrd="0" presId="urn:microsoft.com/office/officeart/2005/8/layout/radial1"/>
    <dgm:cxn modelId="{94126C6D-9BB8-4FF0-BA1B-7004E1F6558F}" srcId="{B0DAA1DE-F2EA-42F2-837A-AE343F369B09}" destId="{15197C8E-7A0A-4119-93EF-840C9B32D2FF}" srcOrd="8" destOrd="0" parTransId="{3E525CA3-2A1C-4DB0-B3B1-F1DC6ADE3F30}" sibTransId="{C6F97529-E6F0-417F-9E23-4576B31BCBC2}"/>
    <dgm:cxn modelId="{E10E0ECF-E962-4C14-8B16-0FD6EF5B3EDF}" type="presOf" srcId="{88C9462E-6694-4931-A79D-89E8976F399A}" destId="{6C1AE9FF-8D55-42F1-BCCE-9C6BF28B3747}" srcOrd="1" destOrd="0" presId="urn:microsoft.com/office/officeart/2005/8/layout/radial1"/>
    <dgm:cxn modelId="{30631175-DA22-4980-B325-C6847A3E9540}" type="presOf" srcId="{6CA29A12-033D-4791-BF48-B02DFFF67499}" destId="{222F8DBC-D176-4FC8-A7FE-F867461C008A}" srcOrd="0" destOrd="0" presId="urn:microsoft.com/office/officeart/2005/8/layout/radial1"/>
    <dgm:cxn modelId="{540F1854-F091-4B5E-B8E3-B2BDEAC19DB2}" srcId="{B0DAA1DE-F2EA-42F2-837A-AE343F369B09}" destId="{C4C500DA-81A7-4017-8989-D6280435EF92}" srcOrd="7" destOrd="0" parTransId="{30B6C382-2E1C-42E2-B343-6B7897E4C0AC}" sibTransId="{6057567E-6C22-4ADE-8999-AAE626CBE928}"/>
    <dgm:cxn modelId="{464BCD33-DDEE-4093-8E51-3E7584BA229B}" type="presOf" srcId="{08F9ED15-7447-400B-9ED2-A97B57015D58}" destId="{9EF33C85-68C4-4634-BE8B-EB832350F028}" srcOrd="0" destOrd="0" presId="urn:microsoft.com/office/officeart/2005/8/layout/radial1"/>
    <dgm:cxn modelId="{DEAEFD6B-A54F-46E2-8B06-FDAE5DB2C6E2}" type="presOf" srcId="{51D9BD6C-E1E0-4B0A-8DB5-D57FC961A5B0}" destId="{8446A36D-6F43-426D-8BDC-0278C63C44A3}" srcOrd="0" destOrd="0" presId="urn:microsoft.com/office/officeart/2005/8/layout/radial1"/>
    <dgm:cxn modelId="{7FAC7D60-587A-4027-8E69-6DA29744A3B5}" type="presOf" srcId="{5F23F627-088A-4DE1-8D4E-B5B4CBA699F8}" destId="{A99FB505-E060-4779-AEEF-7999500BD329}" srcOrd="0" destOrd="0" presId="urn:microsoft.com/office/officeart/2005/8/layout/radial1"/>
    <dgm:cxn modelId="{1B957A9C-EA74-4136-A97E-F92A62335243}" type="presOf" srcId="{AF1F23DC-4C14-421B-8DFD-FF52E3A51F26}" destId="{DB5E3066-DFEA-4866-BE27-779142EB02C3}" srcOrd="0" destOrd="0" presId="urn:microsoft.com/office/officeart/2005/8/layout/radial1"/>
    <dgm:cxn modelId="{BBDC1C08-A024-4A8F-86DC-23F165E42439}" type="presOf" srcId="{F0955A42-6195-4F69-ACB4-EB7A1935DDBE}" destId="{551FE48E-B71F-475C-BB87-C8FEC23006B3}" srcOrd="0" destOrd="0" presId="urn:microsoft.com/office/officeart/2005/8/layout/radial1"/>
    <dgm:cxn modelId="{54F0BD21-F5BF-4116-8080-855B04760B61}" type="presParOf" srcId="{59A2E710-0B88-4B79-B952-B7BAEBCA1AC8}" destId="{BE145832-4B6C-4C48-AC3E-7457F6407D05}" srcOrd="0" destOrd="0" presId="urn:microsoft.com/office/officeart/2005/8/layout/radial1"/>
    <dgm:cxn modelId="{1307929C-1BF5-46F7-A56C-DD818FD9FD91}" type="presParOf" srcId="{59A2E710-0B88-4B79-B952-B7BAEBCA1AC8}" destId="{89CFF26D-3A4C-412B-A591-3555712D4F55}" srcOrd="1" destOrd="0" presId="urn:microsoft.com/office/officeart/2005/8/layout/radial1"/>
    <dgm:cxn modelId="{835A7117-219F-4539-8E3B-780D851365C1}" type="presParOf" srcId="{89CFF26D-3A4C-412B-A591-3555712D4F55}" destId="{1E0E4622-7661-49E5-89FE-82581536AABA}" srcOrd="0" destOrd="0" presId="urn:microsoft.com/office/officeart/2005/8/layout/radial1"/>
    <dgm:cxn modelId="{94001DC5-B0DD-4CBB-99F0-B2A7EAB87399}" type="presParOf" srcId="{59A2E710-0B88-4B79-B952-B7BAEBCA1AC8}" destId="{2667F06E-A291-4D65-93D2-FD193E8F328D}" srcOrd="2" destOrd="0" presId="urn:microsoft.com/office/officeart/2005/8/layout/radial1"/>
    <dgm:cxn modelId="{B1DF793E-9B0E-4141-9D4F-E591EFA60C13}" type="presParOf" srcId="{59A2E710-0B88-4B79-B952-B7BAEBCA1AC8}" destId="{607F8D79-D50E-4276-8F96-E71BE8356553}" srcOrd="3" destOrd="0" presId="urn:microsoft.com/office/officeart/2005/8/layout/radial1"/>
    <dgm:cxn modelId="{90AD486D-9EF0-4121-BFE9-337D8B5F0B60}" type="presParOf" srcId="{607F8D79-D50E-4276-8F96-E71BE8356553}" destId="{AAD9B502-07C0-462E-BC8B-0A7CB6892364}" srcOrd="0" destOrd="0" presId="urn:microsoft.com/office/officeart/2005/8/layout/radial1"/>
    <dgm:cxn modelId="{0E2C7070-8A70-4539-8498-B08A9CE67CFC}" type="presParOf" srcId="{59A2E710-0B88-4B79-B952-B7BAEBCA1AC8}" destId="{593B1D3C-B531-4FDE-87AA-A148904B62BC}" srcOrd="4" destOrd="0" presId="urn:microsoft.com/office/officeart/2005/8/layout/radial1"/>
    <dgm:cxn modelId="{3DCECDC9-B854-4C55-96B7-2935A0D81360}" type="presParOf" srcId="{59A2E710-0B88-4B79-B952-B7BAEBCA1AC8}" destId="{5163D2F4-EBD4-4B64-84EA-EE84FF0634DC}" srcOrd="5" destOrd="0" presId="urn:microsoft.com/office/officeart/2005/8/layout/radial1"/>
    <dgm:cxn modelId="{0A1AA687-8483-4656-98D1-668D95B13C6C}" type="presParOf" srcId="{5163D2F4-EBD4-4B64-84EA-EE84FF0634DC}" destId="{6C1AE9FF-8D55-42F1-BCCE-9C6BF28B3747}" srcOrd="0" destOrd="0" presId="urn:microsoft.com/office/officeart/2005/8/layout/radial1"/>
    <dgm:cxn modelId="{E756EC49-0383-4116-BBA1-A86AFFB8F00F}" type="presParOf" srcId="{59A2E710-0B88-4B79-B952-B7BAEBCA1AC8}" destId="{05AD8617-F231-459B-9BFB-77E40AF7FE3C}" srcOrd="6" destOrd="0" presId="urn:microsoft.com/office/officeart/2005/8/layout/radial1"/>
    <dgm:cxn modelId="{278E5242-8532-403D-B2F7-73D10B8BC6C2}" type="presParOf" srcId="{59A2E710-0B88-4B79-B952-B7BAEBCA1AC8}" destId="{DB5E3066-DFEA-4866-BE27-779142EB02C3}" srcOrd="7" destOrd="0" presId="urn:microsoft.com/office/officeart/2005/8/layout/radial1"/>
    <dgm:cxn modelId="{ABFB2B23-4CB5-491F-8FEC-D6399B978331}" type="presParOf" srcId="{DB5E3066-DFEA-4866-BE27-779142EB02C3}" destId="{65B1EEAB-2747-42DD-B757-7BEF66E1929A}" srcOrd="0" destOrd="0" presId="urn:microsoft.com/office/officeart/2005/8/layout/radial1"/>
    <dgm:cxn modelId="{CCD6EEB9-80A8-467E-B1CE-EBDC8AA7ADCD}" type="presParOf" srcId="{59A2E710-0B88-4B79-B952-B7BAEBCA1AC8}" destId="{74293CAA-9B2E-4157-B04E-FFC551B71582}" srcOrd="8" destOrd="0" presId="urn:microsoft.com/office/officeart/2005/8/layout/radial1"/>
    <dgm:cxn modelId="{00189C0C-FC87-4066-86E0-B6B38D4BC4E3}" type="presParOf" srcId="{59A2E710-0B88-4B79-B952-B7BAEBCA1AC8}" destId="{222F8DBC-D176-4FC8-A7FE-F867461C008A}" srcOrd="9" destOrd="0" presId="urn:microsoft.com/office/officeart/2005/8/layout/radial1"/>
    <dgm:cxn modelId="{08697FE8-272B-4093-86C0-69D18795BE75}" type="presParOf" srcId="{222F8DBC-D176-4FC8-A7FE-F867461C008A}" destId="{DD0B86A8-F04F-4EA9-AF2D-50BF9B482410}" srcOrd="0" destOrd="0" presId="urn:microsoft.com/office/officeart/2005/8/layout/radial1"/>
    <dgm:cxn modelId="{1BCE9DD1-5E82-4D75-96BF-F5C0E11E59E8}" type="presParOf" srcId="{59A2E710-0B88-4B79-B952-B7BAEBCA1AC8}" destId="{BF688A76-59C1-421F-BE91-510D6226DA7F}" srcOrd="10" destOrd="0" presId="urn:microsoft.com/office/officeart/2005/8/layout/radial1"/>
    <dgm:cxn modelId="{B444FCB6-B258-4C16-AB01-E4F99271D0DA}" type="presParOf" srcId="{59A2E710-0B88-4B79-B952-B7BAEBCA1AC8}" destId="{1742468F-E4F7-4C65-B705-99DCD9D8322B}" srcOrd="11" destOrd="0" presId="urn:microsoft.com/office/officeart/2005/8/layout/radial1"/>
    <dgm:cxn modelId="{49B6913B-EDFA-43C5-8036-A604E55B9928}" type="presParOf" srcId="{1742468F-E4F7-4C65-B705-99DCD9D8322B}" destId="{713C6669-0E4C-42B3-9526-2276AD084BF0}" srcOrd="0" destOrd="0" presId="urn:microsoft.com/office/officeart/2005/8/layout/radial1"/>
    <dgm:cxn modelId="{60EF8A8D-52EE-4343-8C6F-A4E0A7B78F9C}" type="presParOf" srcId="{59A2E710-0B88-4B79-B952-B7BAEBCA1AC8}" destId="{17A141DD-1CAB-47DC-862C-8F05C2779CAC}" srcOrd="12" destOrd="0" presId="urn:microsoft.com/office/officeart/2005/8/layout/radial1"/>
    <dgm:cxn modelId="{963AED5A-6F4E-4A8C-AF82-562EC8DF93B6}" type="presParOf" srcId="{59A2E710-0B88-4B79-B952-B7BAEBCA1AC8}" destId="{394D5258-A025-4C44-A4B5-29A02D0CB276}" srcOrd="13" destOrd="0" presId="urn:microsoft.com/office/officeart/2005/8/layout/radial1"/>
    <dgm:cxn modelId="{ECF9AFAF-4241-4ABA-8AA3-0053703AD010}" type="presParOf" srcId="{394D5258-A025-4C44-A4B5-29A02D0CB276}" destId="{BAD84B2E-C946-4A8F-B869-23169FFD1311}" srcOrd="0" destOrd="0" presId="urn:microsoft.com/office/officeart/2005/8/layout/radial1"/>
    <dgm:cxn modelId="{ABCB39E6-E330-4A1E-89E4-218A09FE2CB2}" type="presParOf" srcId="{59A2E710-0B88-4B79-B952-B7BAEBCA1AC8}" destId="{A99FB505-E060-4779-AEEF-7999500BD329}" srcOrd="14" destOrd="0" presId="urn:microsoft.com/office/officeart/2005/8/layout/radial1"/>
    <dgm:cxn modelId="{7161681E-F3F3-4732-A2EF-245ED19F383A}" type="presParOf" srcId="{59A2E710-0B88-4B79-B952-B7BAEBCA1AC8}" destId="{3F403288-6EB1-44AC-AEB0-F4DE76B6416E}" srcOrd="15" destOrd="0" presId="urn:microsoft.com/office/officeart/2005/8/layout/radial1"/>
    <dgm:cxn modelId="{28E7F1B3-488A-4C52-9E4E-436653EC3194}" type="presParOf" srcId="{3F403288-6EB1-44AC-AEB0-F4DE76B6416E}" destId="{A3781FA6-FE57-440A-A050-CDAE90713F22}" srcOrd="0" destOrd="0" presId="urn:microsoft.com/office/officeart/2005/8/layout/radial1"/>
    <dgm:cxn modelId="{50D7BE27-9FB7-480F-9765-4885FE7A7D51}" type="presParOf" srcId="{59A2E710-0B88-4B79-B952-B7BAEBCA1AC8}" destId="{61712ADA-599C-4CAE-8245-06BD5C22E86E}" srcOrd="16" destOrd="0" presId="urn:microsoft.com/office/officeart/2005/8/layout/radial1"/>
    <dgm:cxn modelId="{9457F0EF-DBD0-489E-841E-B0DEADF14D11}" type="presParOf" srcId="{59A2E710-0B88-4B79-B952-B7BAEBCA1AC8}" destId="{9C8411CA-ECF7-45F5-A226-968410BAE6DC}" srcOrd="17" destOrd="0" presId="urn:microsoft.com/office/officeart/2005/8/layout/radial1"/>
    <dgm:cxn modelId="{9C39EAB2-F25D-4916-92A9-43533758DA38}" type="presParOf" srcId="{9C8411CA-ECF7-45F5-A226-968410BAE6DC}" destId="{52A1217B-F4E3-479B-8F5F-3841A965E59C}" srcOrd="0" destOrd="0" presId="urn:microsoft.com/office/officeart/2005/8/layout/radial1"/>
    <dgm:cxn modelId="{263978F3-F364-49EC-8E1A-35C8C3B13948}" type="presParOf" srcId="{59A2E710-0B88-4B79-B952-B7BAEBCA1AC8}" destId="{06EEE951-5336-48BB-AF48-EF103575FC41}" srcOrd="18" destOrd="0" presId="urn:microsoft.com/office/officeart/2005/8/layout/radial1"/>
    <dgm:cxn modelId="{93E54619-A5F6-4CB0-B603-240E960B4DA5}" type="presParOf" srcId="{59A2E710-0B88-4B79-B952-B7BAEBCA1AC8}" destId="{9EF33C85-68C4-4634-BE8B-EB832350F028}" srcOrd="19" destOrd="0" presId="urn:microsoft.com/office/officeart/2005/8/layout/radial1"/>
    <dgm:cxn modelId="{3FC7EE92-5857-4EA3-ACE0-BD2DE8D09BC3}" type="presParOf" srcId="{9EF33C85-68C4-4634-BE8B-EB832350F028}" destId="{98BC937A-6F52-4DF4-9CF1-454D79872268}" srcOrd="0" destOrd="0" presId="urn:microsoft.com/office/officeart/2005/8/layout/radial1"/>
    <dgm:cxn modelId="{665BBD72-4097-4860-9806-0F7DBECD08D1}" type="presParOf" srcId="{59A2E710-0B88-4B79-B952-B7BAEBCA1AC8}" destId="{551FE48E-B71F-475C-BB87-C8FEC23006B3}" srcOrd="20" destOrd="0" presId="urn:microsoft.com/office/officeart/2005/8/layout/radial1"/>
    <dgm:cxn modelId="{3E3B9C11-0B3A-4948-BBA8-BC8C4FCD3D42}" type="presParOf" srcId="{59A2E710-0B88-4B79-B952-B7BAEBCA1AC8}" destId="{19817232-4954-413E-B303-ECB1DF7CA0A9}" srcOrd="21" destOrd="0" presId="urn:microsoft.com/office/officeart/2005/8/layout/radial1"/>
    <dgm:cxn modelId="{99D7091E-902B-4D99-AC00-97DA64BE6B92}" type="presParOf" srcId="{19817232-4954-413E-B303-ECB1DF7CA0A9}" destId="{E2E3FBFF-2709-4A51-BFD5-ED6BE8EE98F7}" srcOrd="0" destOrd="0" presId="urn:microsoft.com/office/officeart/2005/8/layout/radial1"/>
    <dgm:cxn modelId="{46DF14C0-EADA-4E04-A68F-7027562D1803}" type="presParOf" srcId="{59A2E710-0B88-4B79-B952-B7BAEBCA1AC8}" destId="{C79E30B4-3FC5-4B22-8CDD-5C1FA30C3F06}" srcOrd="22" destOrd="0" presId="urn:microsoft.com/office/officeart/2005/8/layout/radial1"/>
    <dgm:cxn modelId="{DA9248CA-7353-4DE6-8CF8-9E1DB5E6C9DD}" type="presParOf" srcId="{59A2E710-0B88-4B79-B952-B7BAEBCA1AC8}" destId="{01BBDF2E-8177-4779-BC91-C77A5C008D4A}" srcOrd="23" destOrd="0" presId="urn:microsoft.com/office/officeart/2005/8/layout/radial1"/>
    <dgm:cxn modelId="{11C27366-F7A1-4C64-8A93-34142C2E9F52}" type="presParOf" srcId="{01BBDF2E-8177-4779-BC91-C77A5C008D4A}" destId="{40624634-ADF0-4032-93F8-E807A3514B7A}" srcOrd="0" destOrd="0" presId="urn:microsoft.com/office/officeart/2005/8/layout/radial1"/>
    <dgm:cxn modelId="{945FDE6E-3BEC-4513-9457-481B334487EF}" type="presParOf" srcId="{59A2E710-0B88-4B79-B952-B7BAEBCA1AC8}" destId="{63485A8D-D4A2-41CB-9834-3197D9E53A1A}" srcOrd="24" destOrd="0" presId="urn:microsoft.com/office/officeart/2005/8/layout/radial1"/>
    <dgm:cxn modelId="{84FD571A-69C5-479B-8169-0F61F1F9E1BA}" type="presParOf" srcId="{59A2E710-0B88-4B79-B952-B7BAEBCA1AC8}" destId="{6AD54194-7A7A-43CC-B628-1B12BBF79D12}" srcOrd="25" destOrd="0" presId="urn:microsoft.com/office/officeart/2005/8/layout/radial1"/>
    <dgm:cxn modelId="{663CFB94-1E62-46AE-AA98-52589A52E6ED}" type="presParOf" srcId="{6AD54194-7A7A-43CC-B628-1B12BBF79D12}" destId="{41B955B1-45DF-4C40-994D-786A953D48C4}" srcOrd="0" destOrd="0" presId="urn:microsoft.com/office/officeart/2005/8/layout/radial1"/>
    <dgm:cxn modelId="{4E2A7CDF-9C16-4363-A157-18CF07A066B7}" type="presParOf" srcId="{59A2E710-0B88-4B79-B952-B7BAEBCA1AC8}" destId="{8446A36D-6F43-426D-8BDC-0278C63C44A3}" srcOrd="26" destOrd="0" presId="urn:microsoft.com/office/officeart/2005/8/layout/radial1"/>
    <dgm:cxn modelId="{84C06D77-31B6-4CBA-9CBF-90235BE6C967}" type="presParOf" srcId="{59A2E710-0B88-4B79-B952-B7BAEBCA1AC8}" destId="{667753DA-D897-42D1-86C5-BA0EDC307724}" srcOrd="27" destOrd="0" presId="urn:microsoft.com/office/officeart/2005/8/layout/radial1"/>
    <dgm:cxn modelId="{3A718AB1-CC3E-46F3-A145-0C438EF79C4E}" type="presParOf" srcId="{667753DA-D897-42D1-86C5-BA0EDC307724}" destId="{C7C45553-E52C-4809-AF59-7FD0A8EA8E8A}" srcOrd="0" destOrd="0" presId="urn:microsoft.com/office/officeart/2005/8/layout/radial1"/>
    <dgm:cxn modelId="{7737953F-041A-46DB-8829-489E45EA2EDA}" type="presParOf" srcId="{59A2E710-0B88-4B79-B952-B7BAEBCA1AC8}" destId="{E0E0C5B3-DB46-46C1-ABB9-F9137174E333}" srcOrd="28" destOrd="0" presId="urn:microsoft.com/office/officeart/2005/8/layout/radial1"/>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a-DK"/>
          </a:p>
        </p:txBody>
      </p:sp>
      <p:sp>
        <p:nvSpPr>
          <p:cNvPr id="3" name="Pladsholder til dato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3B86665-C472-45BD-A607-D0D284A03977}" type="datetimeFigureOut">
              <a:rPr lang="da-DK"/>
              <a:pPr>
                <a:defRPr/>
              </a:pPr>
              <a:t>19-09-2013</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a-DK" noProof="0"/>
          </a:p>
        </p:txBody>
      </p:sp>
      <p:sp>
        <p:nvSpPr>
          <p:cNvPr id="5" name="Pladsholder til not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6" name="Pladsholder til sidefod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a-DK"/>
          </a:p>
        </p:txBody>
      </p:sp>
      <p:sp>
        <p:nvSpPr>
          <p:cNvPr id="7" name="Pladsholder til diasnumm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79B0001-0194-4EA0-9C22-D412EC32B946}" type="slidenum">
              <a:rPr lang="da-DK"/>
              <a:pPr>
                <a:defRPr/>
              </a:pPr>
              <a:t>‹nr.›</a:t>
            </a:fld>
            <a:endParaRPr lang="da-DK"/>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Pladsholder til diasbillede 1"/>
          <p:cNvSpPr>
            <a:spLocks noGrp="1" noRot="1" noChangeAspect="1"/>
          </p:cNvSpPr>
          <p:nvPr>
            <p:ph type="sldImg"/>
          </p:nvPr>
        </p:nvSpPr>
        <p:spPr bwMode="auto">
          <a:noFill/>
          <a:ln>
            <a:solidFill>
              <a:srgbClr val="000000"/>
            </a:solidFill>
            <a:miter lim="800000"/>
            <a:headEnd/>
            <a:tailEnd/>
          </a:ln>
        </p:spPr>
      </p:sp>
      <p:sp>
        <p:nvSpPr>
          <p:cNvPr id="29698"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a-DK" smtClean="0"/>
              <a:t>Og mig selv og Væksthuset – praktiker, med i forskning</a:t>
            </a:r>
          </a:p>
          <a:p>
            <a:pPr>
              <a:spcBef>
                <a:spcPct val="0"/>
              </a:spcBef>
            </a:pPr>
            <a:r>
              <a:rPr lang="da-DK" smtClean="0"/>
              <a:t>To dele af mit oplæg – 1. om forskningen i hvad der virker – 2. bud på hvad der virker</a:t>
            </a:r>
          </a:p>
        </p:txBody>
      </p:sp>
      <p:sp>
        <p:nvSpPr>
          <p:cNvPr id="29699"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5B6473-87B3-475A-B3E5-CF089101468D}" type="slidenum">
              <a:rPr lang="da-DK"/>
              <a:pPr fontAlgn="base">
                <a:spcBef>
                  <a:spcPct val="0"/>
                </a:spcBef>
                <a:spcAft>
                  <a:spcPct val="0"/>
                </a:spcAft>
              </a:pPr>
              <a:t>1</a:t>
            </a:fld>
            <a:endParaRPr lang="da-D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Pladsholder til diasbillede 1"/>
          <p:cNvSpPr>
            <a:spLocks noGrp="1" noRot="1" noChangeAspect="1"/>
          </p:cNvSpPr>
          <p:nvPr>
            <p:ph type="sldImg"/>
          </p:nvPr>
        </p:nvSpPr>
        <p:spPr bwMode="auto">
          <a:noFill/>
          <a:ln>
            <a:solidFill>
              <a:srgbClr val="000000"/>
            </a:solidFill>
            <a:miter lim="800000"/>
            <a:headEnd/>
            <a:tailEnd/>
          </a:ln>
        </p:spPr>
      </p:sp>
      <p:sp>
        <p:nvSpPr>
          <p:cNvPr id="31746"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a-DK" smtClean="0"/>
              <a:t>Man måler på meget isolerede indsatskategorier – så at sige uden kontekst. Vigtig pointe, når vi har med beslutningstagere at gøre. Ikke at forlade sig på at tro, at vi kan nå en række præcise indsatser.Jf. folkeskolen.</a:t>
            </a:r>
          </a:p>
        </p:txBody>
      </p:sp>
      <p:sp>
        <p:nvSpPr>
          <p:cNvPr id="31747"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B55696-8A9D-4CB0-AF5D-D836DCAE4D3B}" type="slidenum">
              <a:rPr lang="da-DK"/>
              <a:pPr fontAlgn="base">
                <a:spcBef>
                  <a:spcPct val="0"/>
                </a:spcBef>
                <a:spcAft>
                  <a:spcPct val="0"/>
                </a:spcAft>
              </a:pPr>
              <a:t>2</a:t>
            </a:fld>
            <a:endParaRPr lang="da-D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Pladsholder til diasbillede 1"/>
          <p:cNvSpPr>
            <a:spLocks noGrp="1" noRot="1" noChangeAspect="1"/>
          </p:cNvSpPr>
          <p:nvPr>
            <p:ph type="sldImg"/>
          </p:nvPr>
        </p:nvSpPr>
        <p:spPr bwMode="auto">
          <a:noFill/>
          <a:ln>
            <a:solidFill>
              <a:srgbClr val="000000"/>
            </a:solidFill>
            <a:miter lim="800000"/>
            <a:headEnd/>
            <a:tailEnd/>
          </a:ln>
        </p:spPr>
      </p:sp>
      <p:sp>
        <p:nvSpPr>
          <p:cNvPr id="33794"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da-DK" smtClean="0"/>
          </a:p>
        </p:txBody>
      </p:sp>
      <p:sp>
        <p:nvSpPr>
          <p:cNvPr id="33795"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91603C1-966E-48BD-A44F-8CF7C5306877}" type="slidenum">
              <a:rPr lang="da-DK"/>
              <a:pPr fontAlgn="base">
                <a:spcBef>
                  <a:spcPct val="0"/>
                </a:spcBef>
                <a:spcAft>
                  <a:spcPct val="0"/>
                </a:spcAft>
              </a:pPr>
              <a:t>3</a:t>
            </a:fld>
            <a:endParaRPr lang="da-D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Pladsholder til diasbillede 1"/>
          <p:cNvSpPr>
            <a:spLocks noGrp="1" noRot="1" noChangeAspect="1"/>
          </p:cNvSpPr>
          <p:nvPr>
            <p:ph type="sldImg"/>
          </p:nvPr>
        </p:nvSpPr>
        <p:spPr bwMode="auto">
          <a:noFill/>
          <a:ln>
            <a:solidFill>
              <a:srgbClr val="000000"/>
            </a:solidFill>
            <a:miter lim="800000"/>
            <a:headEnd/>
            <a:tailEnd/>
          </a:ln>
        </p:spPr>
      </p:sp>
      <p:sp>
        <p:nvSpPr>
          <p:cNvPr id="35842"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a-DK" smtClean="0"/>
              <a:t>Man får det man måler på: Fx rettidighed, men skaber det bedre resultater? Fx samtaler, men skaber det bedre samtaler?</a:t>
            </a:r>
          </a:p>
        </p:txBody>
      </p:sp>
      <p:sp>
        <p:nvSpPr>
          <p:cNvPr id="35843"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014A79-1F15-45DC-AD72-2C02F220097A}" type="slidenum">
              <a:rPr lang="da-DK"/>
              <a:pPr fontAlgn="base">
                <a:spcBef>
                  <a:spcPct val="0"/>
                </a:spcBef>
                <a:spcAft>
                  <a:spcPct val="0"/>
                </a:spcAft>
              </a:pPr>
              <a:t>4</a:t>
            </a:fld>
            <a:endParaRPr lang="da-D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Pladsholder til diasbillede 1"/>
          <p:cNvSpPr>
            <a:spLocks noGrp="1" noRot="1" noChangeAspect="1"/>
          </p:cNvSpPr>
          <p:nvPr>
            <p:ph type="sldImg"/>
          </p:nvPr>
        </p:nvSpPr>
        <p:spPr bwMode="auto">
          <a:noFill/>
          <a:ln>
            <a:solidFill>
              <a:srgbClr val="000000"/>
            </a:solidFill>
            <a:miter lim="800000"/>
            <a:headEnd/>
            <a:tailEnd/>
          </a:ln>
        </p:spPr>
      </p:sp>
      <p:sp>
        <p:nvSpPr>
          <p:cNvPr id="39938"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a-DK" smtClean="0"/>
              <a:t>Et eksempel på noget, der påvirker praksis</a:t>
            </a:r>
          </a:p>
        </p:txBody>
      </p:sp>
      <p:sp>
        <p:nvSpPr>
          <p:cNvPr id="39939"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7555DF-CB1E-431A-A4B8-E05318A347C5}" type="slidenum">
              <a:rPr lang="da-DK"/>
              <a:pPr fontAlgn="base">
                <a:spcBef>
                  <a:spcPct val="0"/>
                </a:spcBef>
                <a:spcAft>
                  <a:spcPct val="0"/>
                </a:spcAft>
              </a:pPr>
              <a:t>7</a:t>
            </a:fld>
            <a:endParaRPr lang="da-D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Pladsholder til diasbillede 1"/>
          <p:cNvSpPr>
            <a:spLocks noGrp="1" noRot="1" noChangeAspect="1"/>
          </p:cNvSpPr>
          <p:nvPr>
            <p:ph type="sldImg"/>
          </p:nvPr>
        </p:nvSpPr>
        <p:spPr bwMode="auto">
          <a:noFill/>
          <a:ln>
            <a:solidFill>
              <a:srgbClr val="000000"/>
            </a:solidFill>
            <a:miter lim="800000"/>
            <a:headEnd/>
            <a:tailEnd/>
          </a:ln>
        </p:spPr>
      </p:sp>
      <p:sp>
        <p:nvSpPr>
          <p:cNvPr id="43010"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a-DK" smtClean="0"/>
              <a:t>Værdi ex:  At alle unge skal i gang – gør det rigtige fremfor det økonomiske</a:t>
            </a:r>
          </a:p>
          <a:p>
            <a:pPr>
              <a:spcBef>
                <a:spcPct val="0"/>
              </a:spcBef>
            </a:pPr>
            <a:r>
              <a:rPr lang="da-DK" smtClean="0"/>
              <a:t>Politik ex: Skal vi spare, hjælpe, presse, støtte? Opbakning hele vejen. Undgå dilemmaspillet</a:t>
            </a:r>
          </a:p>
          <a:p>
            <a:pPr>
              <a:spcBef>
                <a:spcPct val="0"/>
              </a:spcBef>
            </a:pPr>
            <a:r>
              <a:rPr lang="da-DK" smtClean="0"/>
              <a:t>Resultater ex: Enighed på tværs af sektorer – synliggør det ved at have fælles sprog og fejringer</a:t>
            </a:r>
          </a:p>
        </p:txBody>
      </p:sp>
      <p:sp>
        <p:nvSpPr>
          <p:cNvPr id="43011"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0E0F67-0A67-4F65-9F02-47A7B52AEDB6}" type="slidenum">
              <a:rPr lang="da-DK"/>
              <a:pPr fontAlgn="base">
                <a:spcBef>
                  <a:spcPct val="0"/>
                </a:spcBef>
                <a:spcAft>
                  <a:spcPct val="0"/>
                </a:spcAft>
              </a:pPr>
              <a:t>9</a:t>
            </a:fld>
            <a:endParaRPr lang="da-D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Pladsholder til diasbillede 1"/>
          <p:cNvSpPr>
            <a:spLocks noGrp="1" noRot="1" noChangeAspect="1"/>
          </p:cNvSpPr>
          <p:nvPr>
            <p:ph type="sldImg"/>
          </p:nvPr>
        </p:nvSpPr>
        <p:spPr bwMode="auto">
          <a:noFill/>
          <a:ln>
            <a:solidFill>
              <a:srgbClr val="000000"/>
            </a:solidFill>
            <a:miter lim="800000"/>
            <a:headEnd/>
            <a:tailEnd/>
          </a:ln>
        </p:spPr>
      </p:sp>
      <p:sp>
        <p:nvSpPr>
          <p:cNvPr id="47106"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a-DK" smtClean="0"/>
              <a:t>Hvis jeg var politiker, ville jeg understøtte dette – invester i medarbejdernes uddannelse og kræv noget af dem. Hvorfor altid kun lovgivning?</a:t>
            </a:r>
          </a:p>
        </p:txBody>
      </p:sp>
      <p:sp>
        <p:nvSpPr>
          <p:cNvPr id="47107"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409C10-F980-493B-87B0-48ECA08676CA}" type="slidenum">
              <a:rPr lang="da-DK"/>
              <a:pPr fontAlgn="base">
                <a:spcBef>
                  <a:spcPct val="0"/>
                </a:spcBef>
                <a:spcAft>
                  <a:spcPct val="0"/>
                </a:spcAft>
              </a:pPr>
              <a:t>12</a:t>
            </a:fld>
            <a:endParaRPr lang="da-D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Pladsholder til diasbillede 1"/>
          <p:cNvSpPr>
            <a:spLocks noGrp="1" noRot="1" noChangeAspect="1"/>
          </p:cNvSpPr>
          <p:nvPr>
            <p:ph type="sldImg"/>
          </p:nvPr>
        </p:nvSpPr>
        <p:spPr bwMode="auto">
          <a:noFill/>
          <a:ln>
            <a:solidFill>
              <a:srgbClr val="000000"/>
            </a:solidFill>
            <a:miter lim="800000"/>
            <a:headEnd/>
            <a:tailEnd/>
          </a:ln>
        </p:spPr>
      </p:sp>
      <p:sp>
        <p:nvSpPr>
          <p:cNvPr id="53250"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a-DK" smtClean="0"/>
              <a:t>Bestillinger gennem progressionsmål – kæmpe fagligt løft</a:t>
            </a:r>
          </a:p>
        </p:txBody>
      </p:sp>
      <p:sp>
        <p:nvSpPr>
          <p:cNvPr id="53251"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F2DFC59-DC09-4BA1-8723-DF310F52A152}" type="slidenum">
              <a:rPr lang="da-DK"/>
              <a:pPr fontAlgn="base">
                <a:spcBef>
                  <a:spcPct val="0"/>
                </a:spcBef>
                <a:spcAft>
                  <a:spcPct val="0"/>
                </a:spcAft>
              </a:pPr>
              <a:t>17</a:t>
            </a:fld>
            <a:endParaRPr lang="da-D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Pladsholder til diasbillede 1"/>
          <p:cNvSpPr>
            <a:spLocks noGrp="1" noRot="1" noChangeAspect="1"/>
          </p:cNvSpPr>
          <p:nvPr>
            <p:ph type="sldImg"/>
          </p:nvPr>
        </p:nvSpPr>
        <p:spPr bwMode="auto">
          <a:noFill/>
          <a:ln>
            <a:solidFill>
              <a:srgbClr val="000000"/>
            </a:solidFill>
            <a:miter lim="800000"/>
            <a:headEnd/>
            <a:tailEnd/>
          </a:ln>
        </p:spPr>
      </p:sp>
      <p:sp>
        <p:nvSpPr>
          <p:cNvPr id="56322"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a-DK" smtClean="0"/>
              <a:t>Betydning for beslutningstagere: Lad være med at spørge efter entydige løsning – kig også på rammerne for løsningsmulighederne.</a:t>
            </a:r>
          </a:p>
        </p:txBody>
      </p:sp>
      <p:sp>
        <p:nvSpPr>
          <p:cNvPr id="56323"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6D4DAC-414B-4494-B94D-75F466857DC6}" type="slidenum">
              <a:rPr lang="da-DK"/>
              <a:pPr fontAlgn="base">
                <a:spcBef>
                  <a:spcPct val="0"/>
                </a:spcBef>
                <a:spcAft>
                  <a:spcPct val="0"/>
                </a:spcAft>
              </a:pPr>
              <a:t>19</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Rectangle 4"/>
          <p:cNvSpPr>
            <a:spLocks noGrp="1" noChangeArrowheads="1"/>
          </p:cNvSpPr>
          <p:nvPr>
            <p:ph type="dt" sz="half" idx="10"/>
          </p:nvPr>
        </p:nvSpPr>
        <p:spPr>
          <a:ln/>
        </p:spPr>
        <p:txBody>
          <a:bodyPr/>
          <a:lstStyle>
            <a:lvl1pPr>
              <a:defRPr/>
            </a:lvl1pPr>
          </a:lstStyle>
          <a:p>
            <a:pPr>
              <a:defRPr/>
            </a:pPr>
            <a:fld id="{B09E1316-3777-4168-8FB7-26A92FECF403}" type="datetimeFigureOut">
              <a:rPr lang="da-DK"/>
              <a:pPr>
                <a:defRPr/>
              </a:pPr>
              <a:t>19-09-2013</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768990C8-8EC2-4549-B04D-BE685CE728EA}" type="slidenum">
              <a:rPr lang="da-DK"/>
              <a:pPr>
                <a:defRPr/>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fld id="{CBEA79CF-C888-4BA4-9855-E4725D295A42}" type="datetimeFigureOut">
              <a:rPr lang="da-DK"/>
              <a:pPr>
                <a:defRPr/>
              </a:pPr>
              <a:t>19-09-2013</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2C116606-79D3-4E80-95CC-268BF23770F0}" type="slidenum">
              <a:rPr lang="da-DK"/>
              <a:pPr>
                <a:defRPr/>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459412"/>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459412"/>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fld id="{D9BAD4F6-4B5D-446D-996A-19ECF33CC384}" type="datetimeFigureOut">
              <a:rPr lang="da-DK"/>
              <a:pPr>
                <a:defRPr/>
              </a:pPr>
              <a:t>19-09-2013</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E8F3A92D-922F-4700-9461-A907329D4259}" type="slidenum">
              <a:rPr lang="da-DK"/>
              <a:pPr>
                <a:defRPr/>
              </a:pPr>
              <a:t>‹nr.›</a:t>
            </a:fld>
            <a:endParaRPr lang="da-DK"/>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el og diagram eller organisationsdiagram">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a-DK" smtClean="0"/>
              <a:t>Klik for at redigere titeltypografi i masteren</a:t>
            </a:r>
            <a:endParaRPr lang="da-DK"/>
          </a:p>
        </p:txBody>
      </p:sp>
      <p:sp>
        <p:nvSpPr>
          <p:cNvPr id="3" name="Pladsholder til SmartArt 2"/>
          <p:cNvSpPr>
            <a:spLocks noGrp="1"/>
          </p:cNvSpPr>
          <p:nvPr>
            <p:ph type="dgm" idx="1"/>
          </p:nvPr>
        </p:nvSpPr>
        <p:spPr>
          <a:xfrm>
            <a:off x="457200" y="1600200"/>
            <a:ext cx="8229600" cy="4133850"/>
          </a:xfrm>
        </p:spPr>
        <p:txBody>
          <a:bodyPr/>
          <a:lstStyle/>
          <a:p>
            <a:pPr lvl="0"/>
            <a:r>
              <a:rPr lang="da-DK" noProof="0" smtClean="0"/>
              <a:t>Klik på ikonet for at tilføje SmartArt-grafik</a:t>
            </a:r>
            <a:endParaRPr lang="da-DK" noProof="0"/>
          </a:p>
        </p:txBody>
      </p:sp>
      <p:sp>
        <p:nvSpPr>
          <p:cNvPr id="4" name="Rectangle 4"/>
          <p:cNvSpPr>
            <a:spLocks noGrp="1" noChangeArrowheads="1"/>
          </p:cNvSpPr>
          <p:nvPr>
            <p:ph type="dt" sz="half" idx="10"/>
          </p:nvPr>
        </p:nvSpPr>
        <p:spPr>
          <a:ln/>
        </p:spPr>
        <p:txBody>
          <a:bodyPr/>
          <a:lstStyle>
            <a:lvl1pPr>
              <a:defRPr/>
            </a:lvl1pPr>
          </a:lstStyle>
          <a:p>
            <a:pPr>
              <a:defRPr/>
            </a:pPr>
            <a:fld id="{1CE6E0C6-5C44-49E9-8B10-00ADABAE826F}" type="datetimeFigureOut">
              <a:rPr lang="da-DK"/>
              <a:pPr>
                <a:defRPr/>
              </a:pPr>
              <a:t>19-09-2013</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752E1EB3-28BF-4FFD-BBA9-4918B4B0B970}" type="slidenum">
              <a:rPr lang="da-DK"/>
              <a:pPr>
                <a:defRPr/>
              </a:pPr>
              <a:t>‹nr.›</a:t>
            </a:fld>
            <a:endParaRPr lang="da-DK"/>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lvl1pPr>
              <a:defRPr/>
            </a:lvl1pPr>
          </a:lstStyle>
          <a:p>
            <a:pPr>
              <a:defRPr/>
            </a:pPr>
            <a:fld id="{9384F6A2-2C4A-41F2-945C-6A8EB488B252}" type="datetimeFigureOut">
              <a:rPr lang="da-DK"/>
              <a:pPr>
                <a:defRPr/>
              </a:pPr>
              <a:t>19-09-2013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33627B3F-D5BD-4931-A550-6CE98A2ADFF5}" type="slidenum">
              <a:rPr lang="da-DK"/>
              <a:pPr>
                <a:defRPr/>
              </a:pPr>
              <a:t>‹nr.›</a:t>
            </a:fld>
            <a:endParaRPr lang="da-DK"/>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54F3A790-7924-4018-A430-E40A4A060882}" type="datetimeFigureOut">
              <a:rPr lang="da-DK"/>
              <a:pPr>
                <a:defRPr/>
              </a:pPr>
              <a:t>19-09-2013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8EC5F218-3F15-4077-BB3B-C3D078CD8A83}" type="slidenum">
              <a:rPr lang="da-DK"/>
              <a:pPr>
                <a:defRPr/>
              </a:pPr>
              <a:t>‹nr.›</a:t>
            </a:fld>
            <a:endParaRPr lang="da-DK"/>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lvl1pPr>
              <a:defRPr/>
            </a:lvl1pPr>
          </a:lstStyle>
          <a:p>
            <a:pPr>
              <a:defRPr/>
            </a:pPr>
            <a:fld id="{0A0C932D-880C-41AA-8CFF-A94FAC9D2570}" type="datetimeFigureOut">
              <a:rPr lang="da-DK"/>
              <a:pPr>
                <a:defRPr/>
              </a:pPr>
              <a:t>19-09-2013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0DFEE56A-3229-44F2-8649-072AFAA3A204}" type="slidenum">
              <a:rPr lang="da-DK"/>
              <a:pPr>
                <a:defRPr/>
              </a:pPr>
              <a:t>‹nr.›</a:t>
            </a:fld>
            <a:endParaRPr lang="da-DK"/>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3"/>
          <p:cNvSpPr>
            <a:spLocks noGrp="1"/>
          </p:cNvSpPr>
          <p:nvPr>
            <p:ph type="dt" sz="half" idx="10"/>
          </p:nvPr>
        </p:nvSpPr>
        <p:spPr/>
        <p:txBody>
          <a:bodyPr/>
          <a:lstStyle>
            <a:lvl1pPr>
              <a:defRPr/>
            </a:lvl1pPr>
          </a:lstStyle>
          <a:p>
            <a:pPr>
              <a:defRPr/>
            </a:pPr>
            <a:fld id="{653297F7-6B2D-498D-AA83-0E75C35A2665}" type="datetimeFigureOut">
              <a:rPr lang="da-DK"/>
              <a:pPr>
                <a:defRPr/>
              </a:pPr>
              <a:t>19-09-2013</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A765189C-0D10-4AD5-ABE1-6CDD82B516EE}" type="slidenum">
              <a:rPr lang="da-DK"/>
              <a:pPr>
                <a:defRPr/>
              </a:pPr>
              <a:t>‹nr.›</a:t>
            </a:fld>
            <a:endParaRPr lang="da-DK"/>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3"/>
          <p:cNvSpPr>
            <a:spLocks noGrp="1"/>
          </p:cNvSpPr>
          <p:nvPr>
            <p:ph type="dt" sz="half" idx="10"/>
          </p:nvPr>
        </p:nvSpPr>
        <p:spPr/>
        <p:txBody>
          <a:bodyPr/>
          <a:lstStyle>
            <a:lvl1pPr>
              <a:defRPr/>
            </a:lvl1pPr>
          </a:lstStyle>
          <a:p>
            <a:pPr>
              <a:defRPr/>
            </a:pPr>
            <a:fld id="{A7B6D18D-153A-4C08-987D-2458303D1F7E}" type="datetimeFigureOut">
              <a:rPr lang="da-DK"/>
              <a:pPr>
                <a:defRPr/>
              </a:pPr>
              <a:t>19-09-2013</a:t>
            </a:fld>
            <a:endParaRPr lang="da-DK"/>
          </a:p>
        </p:txBody>
      </p:sp>
      <p:sp>
        <p:nvSpPr>
          <p:cNvPr id="8" name="Pladsholder til sidefod 4"/>
          <p:cNvSpPr>
            <a:spLocks noGrp="1"/>
          </p:cNvSpPr>
          <p:nvPr>
            <p:ph type="ftr" sz="quarter" idx="11"/>
          </p:nvPr>
        </p:nvSpPr>
        <p:spPr/>
        <p:txBody>
          <a:bodyPr/>
          <a:lstStyle>
            <a:lvl1pPr>
              <a:defRPr/>
            </a:lvl1pPr>
          </a:lstStyle>
          <a:p>
            <a:pPr>
              <a:defRPr/>
            </a:pPr>
            <a:endParaRPr lang="da-DK"/>
          </a:p>
        </p:txBody>
      </p:sp>
      <p:sp>
        <p:nvSpPr>
          <p:cNvPr id="9" name="Pladsholder til diasnummer 5"/>
          <p:cNvSpPr>
            <a:spLocks noGrp="1"/>
          </p:cNvSpPr>
          <p:nvPr>
            <p:ph type="sldNum" sz="quarter" idx="12"/>
          </p:nvPr>
        </p:nvSpPr>
        <p:spPr/>
        <p:txBody>
          <a:bodyPr/>
          <a:lstStyle>
            <a:lvl1pPr>
              <a:defRPr/>
            </a:lvl1pPr>
          </a:lstStyle>
          <a:p>
            <a:pPr>
              <a:defRPr/>
            </a:pPr>
            <a:fld id="{174DEC8D-51D9-430A-B786-6CF706F76B50}" type="slidenum">
              <a:rPr lang="da-DK"/>
              <a:pPr>
                <a:defRPr/>
              </a:pPr>
              <a:t>‹nr.›</a:t>
            </a:fld>
            <a:endParaRPr lang="da-DK"/>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3"/>
          <p:cNvSpPr>
            <a:spLocks noGrp="1"/>
          </p:cNvSpPr>
          <p:nvPr>
            <p:ph type="dt" sz="half" idx="10"/>
          </p:nvPr>
        </p:nvSpPr>
        <p:spPr/>
        <p:txBody>
          <a:bodyPr/>
          <a:lstStyle>
            <a:lvl1pPr>
              <a:defRPr/>
            </a:lvl1pPr>
          </a:lstStyle>
          <a:p>
            <a:pPr>
              <a:defRPr/>
            </a:pPr>
            <a:fld id="{39F79884-CDA9-4E0C-B39B-000BF8578475}" type="datetimeFigureOut">
              <a:rPr lang="da-DK"/>
              <a:pPr>
                <a:defRPr/>
              </a:pPr>
              <a:t>19-09-2013</a:t>
            </a:fld>
            <a:endParaRPr lang="da-DK"/>
          </a:p>
        </p:txBody>
      </p:sp>
      <p:sp>
        <p:nvSpPr>
          <p:cNvPr id="4" name="Pladsholder til sidefod 4"/>
          <p:cNvSpPr>
            <a:spLocks noGrp="1"/>
          </p:cNvSpPr>
          <p:nvPr>
            <p:ph type="ftr" sz="quarter" idx="11"/>
          </p:nvPr>
        </p:nvSpPr>
        <p:spPr/>
        <p:txBody>
          <a:bodyPr/>
          <a:lstStyle>
            <a:lvl1pPr>
              <a:defRPr/>
            </a:lvl1pPr>
          </a:lstStyle>
          <a:p>
            <a:pPr>
              <a:defRPr/>
            </a:pPr>
            <a:endParaRPr lang="da-DK"/>
          </a:p>
        </p:txBody>
      </p:sp>
      <p:sp>
        <p:nvSpPr>
          <p:cNvPr id="5" name="Pladsholder til diasnummer 5"/>
          <p:cNvSpPr>
            <a:spLocks noGrp="1"/>
          </p:cNvSpPr>
          <p:nvPr>
            <p:ph type="sldNum" sz="quarter" idx="12"/>
          </p:nvPr>
        </p:nvSpPr>
        <p:spPr/>
        <p:txBody>
          <a:bodyPr/>
          <a:lstStyle>
            <a:lvl1pPr>
              <a:defRPr/>
            </a:lvl1pPr>
          </a:lstStyle>
          <a:p>
            <a:pPr>
              <a:defRPr/>
            </a:pPr>
            <a:fld id="{ED739495-1C36-4F06-84D0-D329F055D27D}" type="slidenum">
              <a:rPr lang="da-DK"/>
              <a:pPr>
                <a:defRPr/>
              </a:pPr>
              <a:t>‹nr.›</a:t>
            </a:fld>
            <a:endParaRPr lang="da-DK"/>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p:txBody>
          <a:bodyPr/>
          <a:lstStyle>
            <a:lvl1pPr>
              <a:defRPr/>
            </a:lvl1pPr>
          </a:lstStyle>
          <a:p>
            <a:pPr>
              <a:defRPr/>
            </a:pPr>
            <a:fld id="{40ACFD59-987C-4954-AC98-11B232370EA3}" type="datetimeFigureOut">
              <a:rPr lang="da-DK"/>
              <a:pPr>
                <a:defRPr/>
              </a:pPr>
              <a:t>19-09-2013</a:t>
            </a:fld>
            <a:endParaRPr lang="da-DK"/>
          </a:p>
        </p:txBody>
      </p:sp>
      <p:sp>
        <p:nvSpPr>
          <p:cNvPr id="3" name="Pladsholder til sidefod 4"/>
          <p:cNvSpPr>
            <a:spLocks noGrp="1"/>
          </p:cNvSpPr>
          <p:nvPr>
            <p:ph type="ftr" sz="quarter" idx="11"/>
          </p:nvPr>
        </p:nvSpPr>
        <p:spPr/>
        <p:txBody>
          <a:bodyPr/>
          <a:lstStyle>
            <a:lvl1pPr>
              <a:defRPr/>
            </a:lvl1pPr>
          </a:lstStyle>
          <a:p>
            <a:pPr>
              <a:defRPr/>
            </a:pPr>
            <a:endParaRPr lang="da-DK"/>
          </a:p>
        </p:txBody>
      </p:sp>
      <p:sp>
        <p:nvSpPr>
          <p:cNvPr id="4" name="Pladsholder til diasnummer 5"/>
          <p:cNvSpPr>
            <a:spLocks noGrp="1"/>
          </p:cNvSpPr>
          <p:nvPr>
            <p:ph type="sldNum" sz="quarter" idx="12"/>
          </p:nvPr>
        </p:nvSpPr>
        <p:spPr/>
        <p:txBody>
          <a:bodyPr/>
          <a:lstStyle>
            <a:lvl1pPr>
              <a:defRPr/>
            </a:lvl1pPr>
          </a:lstStyle>
          <a:p>
            <a:pPr>
              <a:defRPr/>
            </a:pPr>
            <a:fld id="{1B74079A-BFFF-471A-95C0-8689A322820A}" type="slidenum">
              <a:rPr lang="da-DK"/>
              <a:pPr>
                <a:defRPr/>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fld id="{79C57AAA-5D76-4E9B-B547-E9E7BB3FB28F}" type="datetimeFigureOut">
              <a:rPr lang="da-DK"/>
              <a:pPr>
                <a:defRPr/>
              </a:pPr>
              <a:t>19-09-2013</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11DBCFB3-2FF1-444D-8B82-AA8306C8FB0C}" type="slidenum">
              <a:rPr lang="da-DK"/>
              <a:pPr>
                <a:defRPr/>
              </a:pPr>
              <a:t>‹nr.›</a:t>
            </a:fld>
            <a:endParaRPr lang="da-DK"/>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A0F1B18B-9E59-46D8-BEB0-137E9E1F69B2}" type="datetimeFigureOut">
              <a:rPr lang="da-DK"/>
              <a:pPr>
                <a:defRPr/>
              </a:pPr>
              <a:t>19-09-2013</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F47EA110-480A-409F-8009-72DFC5256A9C}" type="slidenum">
              <a:rPr lang="da-DK"/>
              <a:pPr>
                <a:defRPr/>
              </a:pPr>
              <a:t>‹nr.›</a:t>
            </a:fld>
            <a:endParaRPr lang="da-DK"/>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4F5134BC-4F1D-4031-8BF2-F3F50F0B757D}" type="datetimeFigureOut">
              <a:rPr lang="da-DK"/>
              <a:pPr>
                <a:defRPr/>
              </a:pPr>
              <a:t>19-09-2013</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A87CC0AF-CC9D-4655-A0B0-957BF068ABAD}" type="slidenum">
              <a:rPr lang="da-DK"/>
              <a:pPr>
                <a:defRPr/>
              </a:pPr>
              <a:t>‹nr.›</a:t>
            </a:fld>
            <a:endParaRPr lang="da-DK"/>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947E7C60-6B5C-495C-A711-BCFC4953024E}" type="datetimeFigureOut">
              <a:rPr lang="da-DK"/>
              <a:pPr>
                <a:defRPr/>
              </a:pPr>
              <a:t>19-09-2013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8A2EF09E-D52F-4E19-ACF1-53E7478C0112}" type="slidenum">
              <a:rPr lang="da-DK"/>
              <a:pPr>
                <a:defRPr/>
              </a:pPr>
              <a:t>‹nr.›</a:t>
            </a:fld>
            <a:endParaRPr lang="da-DK"/>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F6840881-FE00-4A4C-AA5A-6D25AFEF4046}" type="datetimeFigureOut">
              <a:rPr lang="da-DK"/>
              <a:pPr>
                <a:defRPr/>
              </a:pPr>
              <a:t>19-09-2013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9AF0AA08-FBAA-40A1-93CD-F0FF79253249}" type="slidenum">
              <a:rPr lang="da-DK"/>
              <a:pPr>
                <a:defRPr/>
              </a:pPr>
              <a:t>‹nr.›</a:t>
            </a:fld>
            <a:endParaRPr lang="da-DK"/>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cSld name="Titel og diagram eller organisationsdiagram">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a-DK" smtClean="0"/>
              <a:t>Klik for at redigere titeltypografi i masteren</a:t>
            </a:r>
            <a:endParaRPr lang="da-DK"/>
          </a:p>
        </p:txBody>
      </p:sp>
      <p:sp>
        <p:nvSpPr>
          <p:cNvPr id="3" name="Pladsholder til SmartArt 2"/>
          <p:cNvSpPr>
            <a:spLocks noGrp="1"/>
          </p:cNvSpPr>
          <p:nvPr>
            <p:ph type="dgm" idx="1"/>
          </p:nvPr>
        </p:nvSpPr>
        <p:spPr>
          <a:xfrm>
            <a:off x="457200" y="1600200"/>
            <a:ext cx="8229600" cy="4133850"/>
          </a:xfrm>
        </p:spPr>
        <p:txBody>
          <a:bodyPr rtlCol="0">
            <a:normAutofit/>
          </a:bodyPr>
          <a:lstStyle/>
          <a:p>
            <a:pPr lvl="0"/>
            <a:r>
              <a:rPr lang="da-DK" noProof="0" smtClean="0"/>
              <a:t>Klik på ikonet for at tilføje SmartArt-grafik</a:t>
            </a:r>
            <a:endParaRPr lang="da-DK" noProof="0"/>
          </a:p>
        </p:txBody>
      </p:sp>
      <p:sp>
        <p:nvSpPr>
          <p:cNvPr id="4" name="Pladsholder til dato 3"/>
          <p:cNvSpPr>
            <a:spLocks noGrp="1"/>
          </p:cNvSpPr>
          <p:nvPr>
            <p:ph type="dt" sz="half" idx="10"/>
          </p:nvPr>
        </p:nvSpPr>
        <p:spPr>
          <a:xfrm>
            <a:off x="457200" y="6245225"/>
            <a:ext cx="2133600" cy="476250"/>
          </a:xfrm>
        </p:spPr>
        <p:txBody>
          <a:bodyPr/>
          <a:lstStyle>
            <a:lvl1pPr>
              <a:defRPr smtClean="0"/>
            </a:lvl1pPr>
          </a:lstStyle>
          <a:p>
            <a:pPr>
              <a:defRPr/>
            </a:pPr>
            <a:fld id="{461D38E8-A93D-4E28-88CD-89E88443C1C4}" type="datetimeFigureOut">
              <a:rPr lang="da-DK"/>
              <a:pPr>
                <a:defRPr/>
              </a:pPr>
              <a:t>19-09-2013</a:t>
            </a:fld>
            <a:endParaRPr lang="da-DK"/>
          </a:p>
        </p:txBody>
      </p:sp>
      <p:sp>
        <p:nvSpPr>
          <p:cNvPr id="5" name="Pladsholder til sidefod 4"/>
          <p:cNvSpPr>
            <a:spLocks noGrp="1"/>
          </p:cNvSpPr>
          <p:nvPr>
            <p:ph type="ftr" sz="quarter" idx="11"/>
          </p:nvPr>
        </p:nvSpPr>
        <p:spPr>
          <a:xfrm>
            <a:off x="3124200" y="6245225"/>
            <a:ext cx="2895600" cy="476250"/>
          </a:xfrm>
        </p:spPr>
        <p:txBody>
          <a:bodyPr/>
          <a:lstStyle>
            <a:lvl1pPr>
              <a:defRPr/>
            </a:lvl1pPr>
          </a:lstStyle>
          <a:p>
            <a:pPr>
              <a:defRPr/>
            </a:pPr>
            <a:endParaRPr lang="da-DK"/>
          </a:p>
        </p:txBody>
      </p:sp>
      <p:sp>
        <p:nvSpPr>
          <p:cNvPr id="6" name="Pladsholder til diasnummer 5"/>
          <p:cNvSpPr>
            <a:spLocks noGrp="1"/>
          </p:cNvSpPr>
          <p:nvPr>
            <p:ph type="sldNum" sz="quarter" idx="12"/>
          </p:nvPr>
        </p:nvSpPr>
        <p:spPr>
          <a:xfrm>
            <a:off x="6553200" y="6245225"/>
            <a:ext cx="2133600" cy="476250"/>
          </a:xfrm>
        </p:spPr>
        <p:txBody>
          <a:bodyPr/>
          <a:lstStyle>
            <a:lvl1pPr>
              <a:defRPr smtClean="0"/>
            </a:lvl1pPr>
          </a:lstStyle>
          <a:p>
            <a:pPr>
              <a:defRPr/>
            </a:pPr>
            <a:fld id="{C5A83962-6CE7-42C0-90B2-655A0B76B281}" type="slidenum">
              <a:rPr lang="da-DK"/>
              <a:pPr>
                <a:defRPr/>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Rectangle 4"/>
          <p:cNvSpPr>
            <a:spLocks noGrp="1" noChangeArrowheads="1"/>
          </p:cNvSpPr>
          <p:nvPr>
            <p:ph type="dt" sz="half" idx="10"/>
          </p:nvPr>
        </p:nvSpPr>
        <p:spPr>
          <a:ln/>
        </p:spPr>
        <p:txBody>
          <a:bodyPr/>
          <a:lstStyle>
            <a:lvl1pPr>
              <a:defRPr/>
            </a:lvl1pPr>
          </a:lstStyle>
          <a:p>
            <a:pPr>
              <a:defRPr/>
            </a:pPr>
            <a:fld id="{4D9A1E88-E6BD-455D-B914-FC6A1A785D6E}" type="datetimeFigureOut">
              <a:rPr lang="da-DK"/>
              <a:pPr>
                <a:defRPr/>
              </a:pPr>
              <a:t>19-09-2013</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C5DCBB38-59AF-4CAB-AB69-B43D6F85AC9C}" type="slidenum">
              <a:rPr lang="da-DK"/>
              <a:pPr>
                <a:defRPr/>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4"/>
          <p:cNvSpPr>
            <a:spLocks noGrp="1" noChangeArrowheads="1"/>
          </p:cNvSpPr>
          <p:nvPr>
            <p:ph type="dt" sz="half" idx="10"/>
          </p:nvPr>
        </p:nvSpPr>
        <p:spPr>
          <a:ln/>
        </p:spPr>
        <p:txBody>
          <a:bodyPr/>
          <a:lstStyle>
            <a:lvl1pPr>
              <a:defRPr/>
            </a:lvl1pPr>
          </a:lstStyle>
          <a:p>
            <a:pPr>
              <a:defRPr/>
            </a:pPr>
            <a:fld id="{4D84D8BA-AA56-40BD-9902-0AC4A09A5860}" type="datetimeFigureOut">
              <a:rPr lang="da-DK"/>
              <a:pPr>
                <a:defRPr/>
              </a:pPr>
              <a:t>19-09-2013</a:t>
            </a:fld>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CB961925-DDFE-4411-B173-C02D6D6B8111}" type="slidenum">
              <a:rPr lang="da-DK"/>
              <a:pPr>
                <a:defRPr/>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4"/>
          <p:cNvSpPr>
            <a:spLocks noGrp="1" noChangeArrowheads="1"/>
          </p:cNvSpPr>
          <p:nvPr>
            <p:ph type="dt" sz="half" idx="10"/>
          </p:nvPr>
        </p:nvSpPr>
        <p:spPr>
          <a:ln/>
        </p:spPr>
        <p:txBody>
          <a:bodyPr/>
          <a:lstStyle>
            <a:lvl1pPr>
              <a:defRPr/>
            </a:lvl1pPr>
          </a:lstStyle>
          <a:p>
            <a:pPr>
              <a:defRPr/>
            </a:pPr>
            <a:fld id="{EEBDD5E7-3E96-41E7-9D97-35B1BC5F1916}" type="datetimeFigureOut">
              <a:rPr lang="da-DK"/>
              <a:pPr>
                <a:defRPr/>
              </a:pPr>
              <a:t>19-09-2013</a:t>
            </a:fld>
            <a:endParaRPr lang="da-DK"/>
          </a:p>
        </p:txBody>
      </p:sp>
      <p:sp>
        <p:nvSpPr>
          <p:cNvPr id="8" name="Rectangle 5"/>
          <p:cNvSpPr>
            <a:spLocks noGrp="1" noChangeArrowheads="1"/>
          </p:cNvSpPr>
          <p:nvPr>
            <p:ph type="ftr" sz="quarter" idx="11"/>
          </p:nvPr>
        </p:nvSpPr>
        <p:spPr>
          <a:ln/>
        </p:spPr>
        <p:txBody>
          <a:bodyPr/>
          <a:lstStyle>
            <a:lvl1pPr>
              <a:defRPr/>
            </a:lvl1pPr>
          </a:lstStyle>
          <a:p>
            <a:pPr>
              <a:defRPr/>
            </a:pPr>
            <a:endParaRPr lang="da-DK"/>
          </a:p>
        </p:txBody>
      </p:sp>
      <p:sp>
        <p:nvSpPr>
          <p:cNvPr id="9" name="Rectangle 6"/>
          <p:cNvSpPr>
            <a:spLocks noGrp="1" noChangeArrowheads="1"/>
          </p:cNvSpPr>
          <p:nvPr>
            <p:ph type="sldNum" sz="quarter" idx="12"/>
          </p:nvPr>
        </p:nvSpPr>
        <p:spPr>
          <a:ln/>
        </p:spPr>
        <p:txBody>
          <a:bodyPr/>
          <a:lstStyle>
            <a:lvl1pPr>
              <a:defRPr/>
            </a:lvl1pPr>
          </a:lstStyle>
          <a:p>
            <a:pPr>
              <a:defRPr/>
            </a:pPr>
            <a:fld id="{666E7FE0-3FB6-4150-9205-6290B0F64594}" type="slidenum">
              <a:rPr lang="da-DK"/>
              <a:pPr>
                <a:defRPr/>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Rectangle 4"/>
          <p:cNvSpPr>
            <a:spLocks noGrp="1" noChangeArrowheads="1"/>
          </p:cNvSpPr>
          <p:nvPr>
            <p:ph type="dt" sz="half" idx="10"/>
          </p:nvPr>
        </p:nvSpPr>
        <p:spPr>
          <a:ln/>
        </p:spPr>
        <p:txBody>
          <a:bodyPr/>
          <a:lstStyle>
            <a:lvl1pPr>
              <a:defRPr/>
            </a:lvl1pPr>
          </a:lstStyle>
          <a:p>
            <a:pPr>
              <a:defRPr/>
            </a:pPr>
            <a:fld id="{C9AFA8F8-4675-4893-9748-AAB0200BF164}" type="datetimeFigureOut">
              <a:rPr lang="da-DK"/>
              <a:pPr>
                <a:defRPr/>
              </a:pPr>
              <a:t>19-09-2013</a:t>
            </a:fld>
            <a:endParaRPr lang="da-DK"/>
          </a:p>
        </p:txBody>
      </p:sp>
      <p:sp>
        <p:nvSpPr>
          <p:cNvPr id="4" name="Rectangle 5"/>
          <p:cNvSpPr>
            <a:spLocks noGrp="1" noChangeArrowheads="1"/>
          </p:cNvSpPr>
          <p:nvPr>
            <p:ph type="ftr" sz="quarter" idx="11"/>
          </p:nvPr>
        </p:nvSpPr>
        <p:spPr>
          <a:ln/>
        </p:spPr>
        <p:txBody>
          <a:bodyPr/>
          <a:lstStyle>
            <a:lvl1pPr>
              <a:defRPr/>
            </a:lvl1pPr>
          </a:lstStyle>
          <a:p>
            <a:pPr>
              <a:defRPr/>
            </a:pPr>
            <a:endParaRPr lang="da-DK"/>
          </a:p>
        </p:txBody>
      </p:sp>
      <p:sp>
        <p:nvSpPr>
          <p:cNvPr id="5" name="Rectangle 6"/>
          <p:cNvSpPr>
            <a:spLocks noGrp="1" noChangeArrowheads="1"/>
          </p:cNvSpPr>
          <p:nvPr>
            <p:ph type="sldNum" sz="quarter" idx="12"/>
          </p:nvPr>
        </p:nvSpPr>
        <p:spPr>
          <a:ln/>
        </p:spPr>
        <p:txBody>
          <a:bodyPr/>
          <a:lstStyle>
            <a:lvl1pPr>
              <a:defRPr/>
            </a:lvl1pPr>
          </a:lstStyle>
          <a:p>
            <a:pPr>
              <a:defRPr/>
            </a:pPr>
            <a:fld id="{FD15875A-A2E2-4515-BA37-D65B1258991D}" type="slidenum">
              <a:rPr lang="da-DK"/>
              <a:pPr>
                <a:defRPr/>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33E83B5-4EAD-4137-965A-BCDE9EA394AB}" type="datetimeFigureOut">
              <a:rPr lang="da-DK"/>
              <a:pPr>
                <a:defRPr/>
              </a:pPr>
              <a:t>19-09-2013</a:t>
            </a:fld>
            <a:endParaRPr lang="da-DK"/>
          </a:p>
        </p:txBody>
      </p:sp>
      <p:sp>
        <p:nvSpPr>
          <p:cNvPr id="3" name="Rectangle 5"/>
          <p:cNvSpPr>
            <a:spLocks noGrp="1" noChangeArrowheads="1"/>
          </p:cNvSpPr>
          <p:nvPr>
            <p:ph type="ftr" sz="quarter" idx="11"/>
          </p:nvPr>
        </p:nvSpPr>
        <p:spPr>
          <a:ln/>
        </p:spPr>
        <p:txBody>
          <a:bodyPr/>
          <a:lstStyle>
            <a:lvl1pPr>
              <a:defRPr/>
            </a:lvl1pPr>
          </a:lstStyle>
          <a:p>
            <a:pPr>
              <a:defRPr/>
            </a:pPr>
            <a:endParaRPr lang="da-DK"/>
          </a:p>
        </p:txBody>
      </p:sp>
      <p:sp>
        <p:nvSpPr>
          <p:cNvPr id="4" name="Rectangle 6"/>
          <p:cNvSpPr>
            <a:spLocks noGrp="1" noChangeArrowheads="1"/>
          </p:cNvSpPr>
          <p:nvPr>
            <p:ph type="sldNum" sz="quarter" idx="12"/>
          </p:nvPr>
        </p:nvSpPr>
        <p:spPr>
          <a:ln/>
        </p:spPr>
        <p:txBody>
          <a:bodyPr/>
          <a:lstStyle>
            <a:lvl1pPr>
              <a:defRPr/>
            </a:lvl1pPr>
          </a:lstStyle>
          <a:p>
            <a:pPr>
              <a:defRPr/>
            </a:pPr>
            <a:fld id="{7C378707-43EC-4EBF-AF99-184EB1282207}" type="slidenum">
              <a:rPr lang="da-DK"/>
              <a:pPr>
                <a:defRPr/>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fld id="{E83B7ED1-C6F7-4D15-AC61-BE63C5FC22E1}" type="datetimeFigureOut">
              <a:rPr lang="da-DK"/>
              <a:pPr>
                <a:defRPr/>
              </a:pPr>
              <a:t>19-09-2013</a:t>
            </a:fld>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E9982AA0-F0A1-4B08-A5A7-7EB746DAB836}" type="slidenum">
              <a:rPr lang="da-DK"/>
              <a:pPr>
                <a:defRPr/>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smtClean="0"/>
              <a:t>Klik på ikonet for at tilføje et billede</a:t>
            </a:r>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fld id="{8E5F1F41-9039-41DB-AB9A-3ED426F190EF}" type="datetimeFigureOut">
              <a:rPr lang="da-DK"/>
              <a:pPr>
                <a:defRPr/>
              </a:pPr>
              <a:t>19-09-2013</a:t>
            </a:fld>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B2D84075-9FE1-4E4B-A761-547EFD28FF58}" type="slidenum">
              <a:rPr lang="da-DK"/>
              <a:pPr>
                <a:defRPr/>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Klik for at redigere titeltypografi i masteren</a:t>
            </a:r>
          </a:p>
        </p:txBody>
      </p:sp>
      <p:sp>
        <p:nvSpPr>
          <p:cNvPr id="1027" name="Rectangle 3"/>
          <p:cNvSpPr>
            <a:spLocks noGrp="1" noChangeArrowheads="1"/>
          </p:cNvSpPr>
          <p:nvPr>
            <p:ph type="body" idx="1"/>
          </p:nvPr>
        </p:nvSpPr>
        <p:spPr bwMode="auto">
          <a:xfrm>
            <a:off x="457200" y="1600200"/>
            <a:ext cx="8229600" cy="4133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Klik for at redigere teksttypografierne i masteren</a:t>
            </a:r>
          </a:p>
          <a:p>
            <a:pPr lvl="1"/>
            <a:r>
              <a:rPr lang="en-US" smtClean="0"/>
              <a:t>Andet niveau</a:t>
            </a:r>
          </a:p>
          <a:p>
            <a:pPr lvl="2"/>
            <a:r>
              <a:rPr lang="en-US" smtClean="0"/>
              <a:t>Tredje niveau</a:t>
            </a:r>
          </a:p>
          <a:p>
            <a:pPr lvl="3"/>
            <a:r>
              <a:rPr lang="en-US" smtClean="0"/>
              <a:t>Fjerde niveau</a:t>
            </a:r>
          </a:p>
          <a:p>
            <a:pPr lvl="4"/>
            <a:r>
              <a:rPr lang="en-US" smtClean="0"/>
              <a:t>Femte niveau</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smtClean="0">
                <a:latin typeface="+mn-lt"/>
              </a:defRPr>
            </a:lvl1pPr>
          </a:lstStyle>
          <a:p>
            <a:pPr>
              <a:defRPr/>
            </a:pPr>
            <a:fld id="{BA7F40A4-4709-46AF-8090-31B499D30700}" type="datetimeFigureOut">
              <a:rPr lang="da-DK"/>
              <a:pPr>
                <a:defRPr/>
              </a:pPr>
              <a:t>19-09-2013</a:t>
            </a:fld>
            <a:endParaRPr lang="da-DK"/>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defRPr>
            </a:lvl1pPr>
          </a:lstStyle>
          <a:p>
            <a:pPr>
              <a:defRPr/>
            </a:pPr>
            <a:endParaRPr lang="da-DK"/>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smtClean="0">
                <a:latin typeface="+mn-lt"/>
              </a:defRPr>
            </a:lvl1pPr>
          </a:lstStyle>
          <a:p>
            <a:pPr>
              <a:defRPr/>
            </a:pPr>
            <a:fld id="{EF2B593C-77FA-4472-A76D-AF40C8311267}" type="slidenum">
              <a:rPr lang="da-DK"/>
              <a:pPr>
                <a:defRPr/>
              </a:pPr>
              <a:t>‹nr.›</a:t>
            </a:fld>
            <a:endParaRPr lang="da-DK"/>
          </a:p>
        </p:txBody>
      </p:sp>
      <p:graphicFrame>
        <p:nvGraphicFramePr>
          <p:cNvPr id="6151" name="Group 7"/>
          <p:cNvGraphicFramePr>
            <a:graphicFrameLocks noGrp="1"/>
          </p:cNvGraphicFramePr>
          <p:nvPr/>
        </p:nvGraphicFramePr>
        <p:xfrm>
          <a:off x="-6350" y="1588"/>
          <a:ext cx="9144000" cy="517525"/>
        </p:xfrm>
        <a:graphic>
          <a:graphicData uri="http://schemas.openxmlformats.org/drawingml/2006/table">
            <a:tbl>
              <a:tblPr/>
              <a:tblGrid>
                <a:gridCol w="9144000"/>
              </a:tblGrid>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a-DK" sz="2800" b="0" i="0" u="none" strike="noStrike" cap="none" normalizeH="0" baseline="0" smtClean="0">
                        <a:ln>
                          <a:noFill/>
                        </a:ln>
                        <a:solidFill>
                          <a:schemeClr val="tx1"/>
                        </a:solidFill>
                        <a:effectLst/>
                        <a:latin typeface="Lucida Sans" pitchFamily="34" charset="0"/>
                      </a:endParaRPr>
                    </a:p>
                  </a:txBody>
                  <a:tcPr horzOverflow="overflow">
                    <a:lnL cap="flat">
                      <a:noFill/>
                    </a:lnL>
                    <a:lnR cap="flat">
                      <a:noFill/>
                    </a:lnR>
                    <a:lnT cap="flat">
                      <a:noFill/>
                    </a:lnT>
                    <a:lnB cap="flat">
                      <a:noFill/>
                    </a:lnB>
                    <a:lnTlToBr>
                      <a:noFill/>
                    </a:lnTlToBr>
                    <a:lnBlToTr>
                      <a:noFill/>
                    </a:lnBlToTr>
                    <a:solidFill>
                      <a:srgbClr val="C8CA29"/>
                    </a:solidFill>
                  </a:tcPr>
                </a:tc>
              </a:tr>
            </a:tbl>
          </a:graphicData>
        </a:graphic>
      </p:graphicFrame>
      <p:graphicFrame>
        <p:nvGraphicFramePr>
          <p:cNvPr id="6157" name="Group 13"/>
          <p:cNvGraphicFramePr>
            <a:graphicFrameLocks noGrp="1"/>
          </p:cNvGraphicFramePr>
          <p:nvPr/>
        </p:nvGraphicFramePr>
        <p:xfrm>
          <a:off x="-6350" y="5792788"/>
          <a:ext cx="9144000" cy="1066800"/>
        </p:xfrm>
        <a:graphic>
          <a:graphicData uri="http://schemas.openxmlformats.org/drawingml/2006/table">
            <a:tbl>
              <a:tblPr/>
              <a:tblGrid>
                <a:gridCol w="9144000"/>
              </a:tblGrid>
              <a:tr h="1066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a-DK" sz="1000" b="0" i="0" u="none" strike="noStrike" cap="none" normalizeH="0" baseline="0" smtClean="0">
                        <a:ln>
                          <a:noFill/>
                        </a:ln>
                        <a:solidFill>
                          <a:schemeClr val="tx1"/>
                        </a:solidFill>
                        <a:effectLst/>
                        <a:latin typeface="Lucida Console" pitchFamily="49" charset="0"/>
                      </a:endParaRPr>
                    </a:p>
                  </a:txBody>
                  <a:tcPr horzOverflow="overflow">
                    <a:lnL cap="flat">
                      <a:noFill/>
                    </a:lnL>
                    <a:lnR cap="flat">
                      <a:noFill/>
                    </a:lnR>
                    <a:lnT cap="flat">
                      <a:noFill/>
                    </a:lnT>
                    <a:lnB cap="flat">
                      <a:noFill/>
                    </a:lnB>
                    <a:lnTlToBr>
                      <a:noFill/>
                    </a:lnTlToBr>
                    <a:lnBlToTr>
                      <a:noFill/>
                    </a:lnBlToTr>
                    <a:solidFill>
                      <a:srgbClr val="C8CA29"/>
                    </a:solidFill>
                  </a:tcPr>
                </a:tc>
              </a:tr>
            </a:tbl>
          </a:graphicData>
        </a:graphic>
      </p:graphicFrame>
      <p:pic>
        <p:nvPicPr>
          <p:cNvPr id="1035" name="Picture 19" descr="Logo_farver-copy"/>
          <p:cNvPicPr>
            <a:picLocks noChangeAspect="1" noChangeArrowheads="1"/>
          </p:cNvPicPr>
          <p:nvPr/>
        </p:nvPicPr>
        <p:blipFill>
          <a:blip r:embed="rId14"/>
          <a:srcRect/>
          <a:stretch>
            <a:fillRect/>
          </a:stretch>
        </p:blipFill>
        <p:spPr bwMode="auto">
          <a:xfrm>
            <a:off x="6588125" y="5868988"/>
            <a:ext cx="2232025" cy="873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6" r:id="rId2"/>
    <p:sldLayoutId id="2147483685" r:id="rId3"/>
    <p:sldLayoutId id="2147483684" r:id="rId4"/>
    <p:sldLayoutId id="2147483683" r:id="rId5"/>
    <p:sldLayoutId id="2147483682" r:id="rId6"/>
    <p:sldLayoutId id="2147483681" r:id="rId7"/>
    <p:sldLayoutId id="2147483680" r:id="rId8"/>
    <p:sldLayoutId id="2147483679" r:id="rId9"/>
    <p:sldLayoutId id="2147483678" r:id="rId10"/>
    <p:sldLayoutId id="2147483677" r:id="rId11"/>
    <p:sldLayoutId id="2147483676" r:id="rId12"/>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Lucida Sans" pitchFamily="34" charset="0"/>
        </a:defRPr>
      </a:lvl2pPr>
      <a:lvl3pPr algn="ctr" rtl="0" fontAlgn="base">
        <a:spcBef>
          <a:spcPct val="0"/>
        </a:spcBef>
        <a:spcAft>
          <a:spcPct val="0"/>
        </a:spcAft>
        <a:defRPr sz="4400">
          <a:solidFill>
            <a:schemeClr val="tx2"/>
          </a:solidFill>
          <a:latin typeface="Lucida Sans" pitchFamily="34" charset="0"/>
        </a:defRPr>
      </a:lvl3pPr>
      <a:lvl4pPr algn="ctr" rtl="0" fontAlgn="base">
        <a:spcBef>
          <a:spcPct val="0"/>
        </a:spcBef>
        <a:spcAft>
          <a:spcPct val="0"/>
        </a:spcAft>
        <a:defRPr sz="4400">
          <a:solidFill>
            <a:schemeClr val="tx2"/>
          </a:solidFill>
          <a:latin typeface="Lucida Sans" pitchFamily="34" charset="0"/>
        </a:defRPr>
      </a:lvl4pPr>
      <a:lvl5pPr algn="ctr" rtl="0" fontAlgn="base">
        <a:spcBef>
          <a:spcPct val="0"/>
        </a:spcBef>
        <a:spcAft>
          <a:spcPct val="0"/>
        </a:spcAft>
        <a:defRPr sz="4400">
          <a:solidFill>
            <a:schemeClr val="tx2"/>
          </a:solidFill>
          <a:latin typeface="Lucida Sans" pitchFamily="34" charset="0"/>
        </a:defRPr>
      </a:lvl5pPr>
      <a:lvl6pPr marL="457200" algn="ctr" rtl="0" eaLnBrk="1" fontAlgn="base" hangingPunct="1">
        <a:spcBef>
          <a:spcPct val="0"/>
        </a:spcBef>
        <a:spcAft>
          <a:spcPct val="0"/>
        </a:spcAft>
        <a:defRPr sz="4400">
          <a:solidFill>
            <a:schemeClr val="tx2"/>
          </a:solidFill>
          <a:latin typeface="Lucida Sans" pitchFamily="34" charset="0"/>
        </a:defRPr>
      </a:lvl6pPr>
      <a:lvl7pPr marL="914400" algn="ctr" rtl="0" eaLnBrk="1" fontAlgn="base" hangingPunct="1">
        <a:spcBef>
          <a:spcPct val="0"/>
        </a:spcBef>
        <a:spcAft>
          <a:spcPct val="0"/>
        </a:spcAft>
        <a:defRPr sz="4400">
          <a:solidFill>
            <a:schemeClr val="tx2"/>
          </a:solidFill>
          <a:latin typeface="Lucida Sans" pitchFamily="34" charset="0"/>
        </a:defRPr>
      </a:lvl7pPr>
      <a:lvl8pPr marL="1371600" algn="ctr" rtl="0" eaLnBrk="1" fontAlgn="base" hangingPunct="1">
        <a:spcBef>
          <a:spcPct val="0"/>
        </a:spcBef>
        <a:spcAft>
          <a:spcPct val="0"/>
        </a:spcAft>
        <a:defRPr sz="4400">
          <a:solidFill>
            <a:schemeClr val="tx2"/>
          </a:solidFill>
          <a:latin typeface="Lucida Sans" pitchFamily="34" charset="0"/>
        </a:defRPr>
      </a:lvl8pPr>
      <a:lvl9pPr marL="1828800" algn="ctr" rtl="0" eaLnBrk="1" fontAlgn="base" hangingPunct="1">
        <a:spcBef>
          <a:spcPct val="0"/>
        </a:spcBef>
        <a:spcAft>
          <a:spcPct val="0"/>
        </a:spcAft>
        <a:defRPr sz="4400">
          <a:solidFill>
            <a:schemeClr val="tx2"/>
          </a:solidFill>
          <a:latin typeface="Lucida Sans" pitchFamily="34" charset="0"/>
        </a:defRPr>
      </a:lvl9pPr>
    </p:titleStyle>
    <p:bodyStyle>
      <a:lvl1pPr marL="342900" indent="-342900" algn="l" rtl="0" fontAlgn="base">
        <a:spcBef>
          <a:spcPct val="20000"/>
        </a:spcBef>
        <a:spcAft>
          <a:spcPct val="0"/>
        </a:spcAft>
        <a:buBlip>
          <a:blip r:embed="rId15"/>
        </a:buBlip>
        <a:defRPr sz="3200">
          <a:solidFill>
            <a:schemeClr val="tx1"/>
          </a:solidFill>
          <a:latin typeface="+mn-lt"/>
          <a:ea typeface="+mn-ea"/>
          <a:cs typeface="+mn-cs"/>
        </a:defRPr>
      </a:lvl1pPr>
      <a:lvl2pPr marL="742950" indent="-285750" algn="l" rtl="0" fontAlgn="base">
        <a:spcBef>
          <a:spcPct val="20000"/>
        </a:spcBef>
        <a:spcAft>
          <a:spcPct val="0"/>
        </a:spcAft>
        <a:buBlip>
          <a:blip r:embed="rId15"/>
        </a:buBlip>
        <a:defRPr sz="2800">
          <a:solidFill>
            <a:schemeClr val="tx1"/>
          </a:solidFill>
          <a:latin typeface="+mn-lt"/>
        </a:defRPr>
      </a:lvl2pPr>
      <a:lvl3pPr marL="1143000" indent="-228600" algn="l" rtl="0" fontAlgn="base">
        <a:spcBef>
          <a:spcPct val="20000"/>
        </a:spcBef>
        <a:spcAft>
          <a:spcPct val="0"/>
        </a:spcAft>
        <a:buBlip>
          <a:blip r:embed="rId15"/>
        </a:buBlip>
        <a:defRPr sz="2400">
          <a:solidFill>
            <a:schemeClr val="tx1"/>
          </a:solidFill>
          <a:latin typeface="+mn-lt"/>
        </a:defRPr>
      </a:lvl3pPr>
      <a:lvl4pPr marL="1600200" indent="-228600" algn="l" rtl="0" fontAlgn="base">
        <a:spcBef>
          <a:spcPct val="20000"/>
        </a:spcBef>
        <a:spcAft>
          <a:spcPct val="0"/>
        </a:spcAft>
        <a:buBlip>
          <a:blip r:embed="rId15"/>
        </a:buBlip>
        <a:defRPr sz="2000">
          <a:solidFill>
            <a:schemeClr val="tx1"/>
          </a:solidFill>
          <a:latin typeface="+mn-lt"/>
        </a:defRPr>
      </a:lvl4pPr>
      <a:lvl5pPr marL="2057400" indent="-228600" algn="l" rtl="0" fontAlgn="base">
        <a:spcBef>
          <a:spcPct val="20000"/>
        </a:spcBef>
        <a:spcAft>
          <a:spcPct val="0"/>
        </a:spcAft>
        <a:buBlip>
          <a:blip r:embed="rId15"/>
        </a:buBlip>
        <a:defRPr sz="2000">
          <a:solidFill>
            <a:schemeClr val="tx1"/>
          </a:solidFill>
          <a:latin typeface="+mn-lt"/>
        </a:defRPr>
      </a:lvl5pPr>
      <a:lvl6pPr marL="2514600" indent="-228600" algn="l" rtl="0" eaLnBrk="1" fontAlgn="base" hangingPunct="1">
        <a:spcBef>
          <a:spcPct val="20000"/>
        </a:spcBef>
        <a:spcAft>
          <a:spcPct val="0"/>
        </a:spcAft>
        <a:buBlip>
          <a:blip r:embed="rId15"/>
        </a:buBlip>
        <a:defRPr sz="2000">
          <a:solidFill>
            <a:schemeClr val="tx1"/>
          </a:solidFill>
          <a:latin typeface="+mn-lt"/>
        </a:defRPr>
      </a:lvl6pPr>
      <a:lvl7pPr marL="2971800" indent="-228600" algn="l" rtl="0" eaLnBrk="1" fontAlgn="base" hangingPunct="1">
        <a:spcBef>
          <a:spcPct val="20000"/>
        </a:spcBef>
        <a:spcAft>
          <a:spcPct val="0"/>
        </a:spcAft>
        <a:buBlip>
          <a:blip r:embed="rId15"/>
        </a:buBlip>
        <a:defRPr sz="2000">
          <a:solidFill>
            <a:schemeClr val="tx1"/>
          </a:solidFill>
          <a:latin typeface="+mn-lt"/>
        </a:defRPr>
      </a:lvl7pPr>
      <a:lvl8pPr marL="3429000" indent="-228600" algn="l" rtl="0" eaLnBrk="1" fontAlgn="base" hangingPunct="1">
        <a:spcBef>
          <a:spcPct val="20000"/>
        </a:spcBef>
        <a:spcAft>
          <a:spcPct val="0"/>
        </a:spcAft>
        <a:buBlip>
          <a:blip r:embed="rId15"/>
        </a:buBlip>
        <a:defRPr sz="2000">
          <a:solidFill>
            <a:schemeClr val="tx1"/>
          </a:solidFill>
          <a:latin typeface="+mn-lt"/>
        </a:defRPr>
      </a:lvl8pPr>
      <a:lvl9pPr marL="3886200" indent="-228600" algn="l" rtl="0" eaLnBrk="1" fontAlgn="base" hangingPunct="1">
        <a:spcBef>
          <a:spcPct val="20000"/>
        </a:spcBef>
        <a:spcAft>
          <a:spcPct val="0"/>
        </a:spcAft>
        <a:buBlip>
          <a:blip r:embed="rId15"/>
        </a:buBlip>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Pladsholder til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p>
        </p:txBody>
      </p:sp>
      <p:sp>
        <p:nvSpPr>
          <p:cNvPr id="14339" name="Pladsholder til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AE5C258-077B-4D80-AA4B-077F0C6ACB65}" type="datetimeFigureOut">
              <a:rPr lang="da-DK"/>
              <a:pPr>
                <a:defRPr/>
              </a:pPr>
              <a:t>19-09-2013</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52ED3AF-C4C5-4A77-8B73-C1C732FC5D90}" type="slidenum">
              <a:rPr lang="da-DK"/>
              <a:pPr>
                <a:defRPr/>
              </a:pPr>
              <a:t>‹nr.›</a:t>
            </a:fld>
            <a:endParaRPr lang="da-DK"/>
          </a:p>
        </p:txBody>
      </p:sp>
    </p:spTree>
  </p:cSld>
  <p:clrMap bg1="lt1" tx1="dk1" bg2="lt2" tx2="dk2" accent1="accent1" accent2="accent2" accent3="accent3" accent4="accent4" accent5="accent5" accent6="accent6" hlink="hlink" folHlink="folHlink"/>
  <p:sldLayoutIdLst>
    <p:sldLayoutId id="2147483698" r:id="rId1"/>
    <p:sldLayoutId id="2147483697" r:id="rId2"/>
    <p:sldLayoutId id="2147483696" r:id="rId3"/>
    <p:sldLayoutId id="2147483695" r:id="rId4"/>
    <p:sldLayoutId id="2147483694" r:id="rId5"/>
    <p:sldLayoutId id="2147483693" r:id="rId6"/>
    <p:sldLayoutId id="2147483692" r:id="rId7"/>
    <p:sldLayoutId id="2147483691" r:id="rId8"/>
    <p:sldLayoutId id="2147483690" r:id="rId9"/>
    <p:sldLayoutId id="2147483689" r:id="rId10"/>
    <p:sldLayoutId id="2147483688" r:id="rId11"/>
    <p:sldLayoutId id="2147483699"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vaeksthus.d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openxmlformats.org/officeDocument/2006/relationships/hyperlink" Target="http://www.jobindikator.dk/" TargetMode="External"/><Relationship Id="rId2" Type="http://schemas.openxmlformats.org/officeDocument/2006/relationships/notesSlide" Target="../notesSlides/notesSlide8.xml"/><Relationship Id="rId1" Type="http://schemas.openxmlformats.org/officeDocument/2006/relationships/slideLayout" Target="../slideLayouts/slideLayout2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kl.dk/goersomdebedst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el 1"/>
          <p:cNvSpPr>
            <a:spLocks noGrp="1"/>
          </p:cNvSpPr>
          <p:nvPr>
            <p:ph type="ctrTitle"/>
          </p:nvPr>
        </p:nvSpPr>
        <p:spPr/>
        <p:txBody>
          <a:bodyPr/>
          <a:lstStyle/>
          <a:p>
            <a:r>
              <a:rPr lang="da-DK" smtClean="0"/>
              <a:t>Hvad virker – i praksis?</a:t>
            </a:r>
            <a:br>
              <a:rPr lang="da-DK" smtClean="0"/>
            </a:br>
            <a:endParaRPr lang="da-DK" smtClean="0"/>
          </a:p>
        </p:txBody>
      </p:sp>
      <p:sp>
        <p:nvSpPr>
          <p:cNvPr id="28674" name="Undertitel 2"/>
          <p:cNvSpPr>
            <a:spLocks noGrp="1"/>
          </p:cNvSpPr>
          <p:nvPr>
            <p:ph type="subTitle" idx="1"/>
          </p:nvPr>
        </p:nvSpPr>
        <p:spPr/>
        <p:txBody>
          <a:bodyPr/>
          <a:lstStyle/>
          <a:p>
            <a:endParaRPr lang="da-DK" sz="1400" smtClean="0"/>
          </a:p>
          <a:p>
            <a:endParaRPr lang="da-DK" sz="1400" smtClean="0"/>
          </a:p>
          <a:p>
            <a:r>
              <a:rPr lang="da-DK" sz="1400" smtClean="0"/>
              <a:t>ved. Leif Tøfting Kongsgaard</a:t>
            </a:r>
          </a:p>
          <a:p>
            <a:r>
              <a:rPr lang="da-DK" sz="1400" smtClean="0"/>
              <a:t>Faglig chef, Væksthuset</a:t>
            </a:r>
          </a:p>
          <a:p>
            <a:r>
              <a:rPr lang="da-DK" sz="1400" smtClean="0">
                <a:hlinkClick r:id="rId3"/>
              </a:rPr>
              <a:t>www.vaeksthus.dk</a:t>
            </a:r>
            <a:r>
              <a:rPr lang="da-DK" sz="140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defRPr/>
            </a:pPr>
            <a:r>
              <a:rPr lang="da-DK" i="1" smtClean="0"/>
              <a:t>Culture eats strategy for breakfast</a:t>
            </a:r>
            <a:endParaRPr lang="da-DK" i="1"/>
          </a:p>
        </p:txBody>
      </p:sp>
      <p:pic>
        <p:nvPicPr>
          <p:cNvPr id="44034" name="Picture 2" descr="http://businessnetworking.com/wp-content/uploads/2013/02/MyNameIsCulture.png"/>
          <p:cNvPicPr>
            <a:picLocks noChangeAspect="1" noChangeArrowheads="1"/>
          </p:cNvPicPr>
          <p:nvPr/>
        </p:nvPicPr>
        <p:blipFill>
          <a:blip r:embed="rId2"/>
          <a:srcRect/>
          <a:stretch>
            <a:fillRect/>
          </a:stretch>
        </p:blipFill>
        <p:spPr bwMode="auto">
          <a:xfrm>
            <a:off x="2987675" y="1628775"/>
            <a:ext cx="3714750" cy="3238500"/>
          </a:xfrm>
          <a:prstGeom prst="rect">
            <a:avLst/>
          </a:prstGeom>
          <a:noFill/>
          <a:ln w="9525">
            <a:noFill/>
            <a:miter lim="800000"/>
            <a:headEnd/>
            <a:tailEnd/>
          </a:ln>
        </p:spPr>
      </p:pic>
      <p:sp>
        <p:nvSpPr>
          <p:cNvPr id="44035" name="Tekstboks 4"/>
          <p:cNvSpPr txBox="1">
            <a:spLocks noChangeArrowheads="1"/>
          </p:cNvSpPr>
          <p:nvPr/>
        </p:nvSpPr>
        <p:spPr bwMode="auto">
          <a:xfrm>
            <a:off x="1258888" y="5300663"/>
            <a:ext cx="6265862" cy="369887"/>
          </a:xfrm>
          <a:prstGeom prst="rect">
            <a:avLst/>
          </a:prstGeom>
          <a:noFill/>
          <a:ln w="9525">
            <a:noFill/>
            <a:miter lim="800000"/>
            <a:headEnd/>
            <a:tailEnd/>
          </a:ln>
        </p:spPr>
        <p:txBody>
          <a:bodyPr>
            <a:spAutoFit/>
          </a:bodyPr>
          <a:lstStyle/>
          <a:p>
            <a:r>
              <a:rPr lang="da-DK" i="1">
                <a:latin typeface="Lucida Sans" pitchFamily="34" charset="0"/>
              </a:rPr>
              <a:t>Understøtter kulturen strategien?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el 3"/>
          <p:cNvSpPr>
            <a:spLocks noGrp="1"/>
          </p:cNvSpPr>
          <p:nvPr>
            <p:ph type="ctrTitle"/>
          </p:nvPr>
        </p:nvSpPr>
        <p:spPr/>
        <p:txBody>
          <a:bodyPr/>
          <a:lstStyle/>
          <a:p>
            <a:r>
              <a:rPr lang="da-DK" smtClean="0"/>
              <a:t>Bud på beskæftigelsesfaglighed</a:t>
            </a:r>
          </a:p>
        </p:txBody>
      </p:sp>
      <p:sp>
        <p:nvSpPr>
          <p:cNvPr id="45058" name="Undertitel 4"/>
          <p:cNvSpPr>
            <a:spLocks noGrp="1"/>
          </p:cNvSpPr>
          <p:nvPr>
            <p:ph type="subTitle" idx="1"/>
          </p:nvPr>
        </p:nvSpPr>
        <p:spPr/>
        <p:txBody>
          <a:bodyPr/>
          <a:lstStyle/>
          <a:p>
            <a:endParaRPr lang="da-DK"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el 1"/>
          <p:cNvSpPr>
            <a:spLocks noGrp="1"/>
          </p:cNvSpPr>
          <p:nvPr>
            <p:ph type="title"/>
          </p:nvPr>
        </p:nvSpPr>
        <p:spPr/>
        <p:txBody>
          <a:bodyPr/>
          <a:lstStyle/>
          <a:p>
            <a:r>
              <a:rPr lang="da-DK" smtClean="0"/>
              <a:t>Beskæftigelsesfaglighed</a:t>
            </a:r>
          </a:p>
        </p:txBody>
      </p:sp>
      <p:graphicFrame>
        <p:nvGraphicFramePr>
          <p:cNvPr id="4" name="Diagram 3"/>
          <p:cNvGraphicFramePr/>
          <p:nvPr/>
        </p:nvGraphicFramePr>
        <p:xfrm>
          <a:off x="1524000" y="1397000"/>
          <a:ext cx="6504384" cy="4408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el 1"/>
          <p:cNvSpPr>
            <a:spLocks noGrp="1"/>
          </p:cNvSpPr>
          <p:nvPr>
            <p:ph type="title"/>
          </p:nvPr>
        </p:nvSpPr>
        <p:spPr/>
        <p:txBody>
          <a:bodyPr/>
          <a:lstStyle/>
          <a:p>
            <a:r>
              <a:rPr lang="da-DK" sz="3200" smtClean="0"/>
              <a:t>1. Mellemmenneskelige kompetencer</a:t>
            </a:r>
          </a:p>
        </p:txBody>
      </p:sp>
      <p:sp>
        <p:nvSpPr>
          <p:cNvPr id="4" name="Pladsholder til indhold 3"/>
          <p:cNvSpPr>
            <a:spLocks noGrp="1"/>
          </p:cNvSpPr>
          <p:nvPr>
            <p:ph sz="half" idx="1"/>
          </p:nvPr>
        </p:nvSpPr>
        <p:spPr/>
        <p:txBody>
          <a:bodyPr>
            <a:normAutofit fontScale="85000" lnSpcReduction="20000"/>
          </a:bodyPr>
          <a:lstStyle/>
          <a:p>
            <a:pPr>
              <a:defRPr/>
            </a:pPr>
            <a:r>
              <a:rPr lang="da-DK" b="1" smtClean="0"/>
              <a:t>Dur</a:t>
            </a:r>
          </a:p>
          <a:p>
            <a:pPr lvl="1">
              <a:defRPr/>
            </a:pPr>
            <a:r>
              <a:rPr lang="da-DK" smtClean="0"/>
              <a:t>Psykologisk og pædagogisk viden</a:t>
            </a:r>
          </a:p>
          <a:p>
            <a:pPr lvl="1">
              <a:defRPr/>
            </a:pPr>
            <a:r>
              <a:rPr lang="da-DK" smtClean="0"/>
              <a:t>Evnen til selvrefleksion </a:t>
            </a:r>
          </a:p>
          <a:p>
            <a:pPr lvl="1">
              <a:defRPr/>
            </a:pPr>
            <a:r>
              <a:rPr lang="da-DK" smtClean="0"/>
              <a:t>Samtaletræning</a:t>
            </a:r>
          </a:p>
          <a:p>
            <a:pPr lvl="1">
              <a:defRPr/>
            </a:pPr>
            <a:r>
              <a:rPr lang="da-DK" smtClean="0"/>
              <a:t>Motivationsskabelse</a:t>
            </a:r>
          </a:p>
          <a:p>
            <a:pPr lvl="1">
              <a:defRPr/>
            </a:pPr>
            <a:r>
              <a:rPr lang="da-DK" smtClean="0"/>
              <a:t>Engagement og smittende begejstring</a:t>
            </a:r>
          </a:p>
          <a:p>
            <a:pPr lvl="1">
              <a:defRPr/>
            </a:pPr>
            <a:r>
              <a:rPr lang="da-DK" smtClean="0"/>
              <a:t>At veksle mellem stile og roller</a:t>
            </a:r>
          </a:p>
          <a:p>
            <a:pPr lvl="1">
              <a:defRPr/>
            </a:pPr>
            <a:r>
              <a:rPr lang="da-DK" smtClean="0"/>
              <a:t>Præcis empati</a:t>
            </a:r>
          </a:p>
          <a:p>
            <a:pPr lvl="1">
              <a:defRPr/>
            </a:pPr>
            <a:r>
              <a:rPr lang="da-DK" smtClean="0"/>
              <a:t>at arbejde multiteoretisk</a:t>
            </a:r>
          </a:p>
          <a:p>
            <a:pPr lvl="1">
              <a:defRPr/>
            </a:pPr>
            <a:r>
              <a:rPr lang="da-DK" smtClean="0"/>
              <a:t>reflekterende og lærende organisation</a:t>
            </a:r>
            <a:endParaRPr lang="da-DK"/>
          </a:p>
        </p:txBody>
      </p:sp>
      <p:sp>
        <p:nvSpPr>
          <p:cNvPr id="5" name="Pladsholder til indhold 4"/>
          <p:cNvSpPr>
            <a:spLocks noGrp="1"/>
          </p:cNvSpPr>
          <p:nvPr>
            <p:ph sz="half" idx="2"/>
          </p:nvPr>
        </p:nvSpPr>
        <p:spPr/>
        <p:txBody>
          <a:bodyPr>
            <a:normAutofit fontScale="85000" lnSpcReduction="20000"/>
          </a:bodyPr>
          <a:lstStyle/>
          <a:p>
            <a:pPr>
              <a:defRPr/>
            </a:pPr>
            <a:r>
              <a:rPr lang="da-DK" b="1" smtClean="0"/>
              <a:t>Dur ikke</a:t>
            </a:r>
          </a:p>
          <a:p>
            <a:pPr>
              <a:defRPr/>
            </a:pPr>
            <a:r>
              <a:rPr lang="da-DK" smtClean="0"/>
              <a:t>Synsninger</a:t>
            </a:r>
          </a:p>
          <a:p>
            <a:pPr>
              <a:defRPr/>
            </a:pPr>
            <a:r>
              <a:rPr lang="da-DK" smtClean="0"/>
              <a:t>Ensporet tilgang</a:t>
            </a:r>
          </a:p>
          <a:p>
            <a:pPr>
              <a:defRPr/>
            </a:pPr>
            <a:r>
              <a:rPr lang="da-DK" smtClean="0"/>
              <a:t>Monoteoretisk – one-size-fits-all</a:t>
            </a:r>
          </a:p>
          <a:p>
            <a:pPr>
              <a:defRPr/>
            </a:pPr>
            <a:r>
              <a:rPr lang="da-DK" smtClean="0"/>
              <a:t>Faggrænser og siloer</a:t>
            </a:r>
          </a:p>
          <a:p>
            <a:pPr>
              <a:defRPr/>
            </a:pPr>
            <a:r>
              <a:rPr lang="da-DK" smtClean="0"/>
              <a:t>Procedurer, beskrivelser, arbejdsgange</a:t>
            </a:r>
          </a:p>
          <a:p>
            <a:pPr>
              <a:defRPr/>
            </a:pPr>
            <a:r>
              <a:rPr lang="da-DK" smtClean="0"/>
              <a:t>Manglende optimisme og begejstring</a:t>
            </a:r>
            <a:endParaRPr lang="da-DK"/>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500"/>
                                        <p:tgtEl>
                                          <p:spTgt spid="4">
                                            <p:txEl>
                                              <p:pRg st="3" end="3"/>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box(in)">
                                      <p:cBhvr>
                                        <p:cTn id="16" dur="500"/>
                                        <p:tgtEl>
                                          <p:spTgt spid="4">
                                            <p:txEl>
                                              <p:pRg st="4" end="4"/>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box(in)">
                                      <p:cBhvr>
                                        <p:cTn id="19" dur="500"/>
                                        <p:tgtEl>
                                          <p:spTgt spid="4">
                                            <p:txEl>
                                              <p:pRg st="5" end="5"/>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ox(in)">
                                      <p:cBhvr>
                                        <p:cTn id="22" dur="500"/>
                                        <p:tgtEl>
                                          <p:spTgt spid="4">
                                            <p:txEl>
                                              <p:pRg st="6" end="6"/>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box(in)">
                                      <p:cBhvr>
                                        <p:cTn id="25" dur="500"/>
                                        <p:tgtEl>
                                          <p:spTgt spid="4">
                                            <p:txEl>
                                              <p:pRg st="7" end="7"/>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box(in)">
                                      <p:cBhvr>
                                        <p:cTn id="28" dur="500"/>
                                        <p:tgtEl>
                                          <p:spTgt spid="4">
                                            <p:txEl>
                                              <p:pRg st="8" end="8"/>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box(in)">
                                      <p:cBhvr>
                                        <p:cTn id="31" dur="500"/>
                                        <p:tgtEl>
                                          <p:spTgt spid="4">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5">
                                            <p:txEl>
                                              <p:pRg st="1" end="1"/>
                                            </p:txEl>
                                          </p:spTgt>
                                        </p:tgtEl>
                                        <p:attrNameLst>
                                          <p:attrName>style.visibility</p:attrName>
                                        </p:attrNameLst>
                                      </p:cBhvr>
                                      <p:to>
                                        <p:strVal val="visible"/>
                                      </p:to>
                                    </p:set>
                                    <p:animEffect transition="in" filter="box(in)">
                                      <p:cBhvr>
                                        <p:cTn id="36" dur="500"/>
                                        <p:tgtEl>
                                          <p:spTgt spid="5">
                                            <p:txEl>
                                              <p:pRg st="1" end="1"/>
                                            </p:txEl>
                                          </p:spTgt>
                                        </p:tgtEl>
                                      </p:cBhvr>
                                    </p:animEffect>
                                  </p:childTnLst>
                                </p:cTn>
                              </p:par>
                            </p:childTnLst>
                          </p:cTn>
                        </p:par>
                        <p:par>
                          <p:cTn id="37" fill="hold">
                            <p:stCondLst>
                              <p:cond delay="500"/>
                            </p:stCondLst>
                            <p:childTnLst>
                              <p:par>
                                <p:cTn id="38" presetID="4" presetClass="entr" presetSubtype="16" fill="hold" nodeType="after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Effect transition="in" filter="box(in)">
                                      <p:cBhvr>
                                        <p:cTn id="40" dur="500"/>
                                        <p:tgtEl>
                                          <p:spTgt spid="5">
                                            <p:txEl>
                                              <p:pRg st="2" end="2"/>
                                            </p:txEl>
                                          </p:spTgt>
                                        </p:tgtEl>
                                      </p:cBhvr>
                                    </p:animEffect>
                                  </p:childTnLst>
                                </p:cTn>
                              </p:par>
                            </p:childTnLst>
                          </p:cTn>
                        </p:par>
                        <p:par>
                          <p:cTn id="41" fill="hold">
                            <p:stCondLst>
                              <p:cond delay="1000"/>
                            </p:stCondLst>
                            <p:childTnLst>
                              <p:par>
                                <p:cTn id="42" presetID="4" presetClass="entr" presetSubtype="16" fill="hold" nodeType="afterEffect">
                                  <p:stCondLst>
                                    <p:cond delay="0"/>
                                  </p:stCondLst>
                                  <p:childTnLst>
                                    <p:set>
                                      <p:cBhvr>
                                        <p:cTn id="43" dur="1" fill="hold">
                                          <p:stCondLst>
                                            <p:cond delay="0"/>
                                          </p:stCondLst>
                                        </p:cTn>
                                        <p:tgtEl>
                                          <p:spTgt spid="5">
                                            <p:txEl>
                                              <p:pRg st="3" end="3"/>
                                            </p:txEl>
                                          </p:spTgt>
                                        </p:tgtEl>
                                        <p:attrNameLst>
                                          <p:attrName>style.visibility</p:attrName>
                                        </p:attrNameLst>
                                      </p:cBhvr>
                                      <p:to>
                                        <p:strVal val="visible"/>
                                      </p:to>
                                    </p:set>
                                    <p:animEffect transition="in" filter="box(in)">
                                      <p:cBhvr>
                                        <p:cTn id="44" dur="500"/>
                                        <p:tgtEl>
                                          <p:spTgt spid="5">
                                            <p:txEl>
                                              <p:pRg st="3" end="3"/>
                                            </p:txEl>
                                          </p:spTgt>
                                        </p:tgtEl>
                                      </p:cBhvr>
                                    </p:animEffect>
                                  </p:childTnLst>
                                </p:cTn>
                              </p:par>
                            </p:childTnLst>
                          </p:cTn>
                        </p:par>
                        <p:par>
                          <p:cTn id="45" fill="hold">
                            <p:stCondLst>
                              <p:cond delay="1500"/>
                            </p:stCondLst>
                            <p:childTnLst>
                              <p:par>
                                <p:cTn id="46" presetID="4" presetClass="entr" presetSubtype="16" fill="hold" nodeType="afterEffect">
                                  <p:stCondLst>
                                    <p:cond delay="0"/>
                                  </p:stCondLst>
                                  <p:childTnLst>
                                    <p:set>
                                      <p:cBhvr>
                                        <p:cTn id="47" dur="1" fill="hold">
                                          <p:stCondLst>
                                            <p:cond delay="0"/>
                                          </p:stCondLst>
                                        </p:cTn>
                                        <p:tgtEl>
                                          <p:spTgt spid="5">
                                            <p:txEl>
                                              <p:pRg st="4" end="4"/>
                                            </p:txEl>
                                          </p:spTgt>
                                        </p:tgtEl>
                                        <p:attrNameLst>
                                          <p:attrName>style.visibility</p:attrName>
                                        </p:attrNameLst>
                                      </p:cBhvr>
                                      <p:to>
                                        <p:strVal val="visible"/>
                                      </p:to>
                                    </p:set>
                                    <p:animEffect transition="in" filter="box(in)">
                                      <p:cBhvr>
                                        <p:cTn id="48" dur="500"/>
                                        <p:tgtEl>
                                          <p:spTgt spid="5">
                                            <p:txEl>
                                              <p:pRg st="4" end="4"/>
                                            </p:txEl>
                                          </p:spTgt>
                                        </p:tgtEl>
                                      </p:cBhvr>
                                    </p:animEffect>
                                  </p:childTnLst>
                                </p:cTn>
                              </p:par>
                            </p:childTnLst>
                          </p:cTn>
                        </p:par>
                        <p:par>
                          <p:cTn id="49" fill="hold">
                            <p:stCondLst>
                              <p:cond delay="2000"/>
                            </p:stCondLst>
                            <p:childTnLst>
                              <p:par>
                                <p:cTn id="50" presetID="4" presetClass="entr" presetSubtype="16" fill="hold" nodeType="afterEffect">
                                  <p:stCondLst>
                                    <p:cond delay="0"/>
                                  </p:stCondLst>
                                  <p:childTnLst>
                                    <p:set>
                                      <p:cBhvr>
                                        <p:cTn id="51" dur="1" fill="hold">
                                          <p:stCondLst>
                                            <p:cond delay="0"/>
                                          </p:stCondLst>
                                        </p:cTn>
                                        <p:tgtEl>
                                          <p:spTgt spid="5">
                                            <p:txEl>
                                              <p:pRg st="5" end="5"/>
                                            </p:txEl>
                                          </p:spTgt>
                                        </p:tgtEl>
                                        <p:attrNameLst>
                                          <p:attrName>style.visibility</p:attrName>
                                        </p:attrNameLst>
                                      </p:cBhvr>
                                      <p:to>
                                        <p:strVal val="visible"/>
                                      </p:to>
                                    </p:set>
                                    <p:animEffect transition="in" filter="box(in)">
                                      <p:cBhvr>
                                        <p:cTn id="52" dur="500"/>
                                        <p:tgtEl>
                                          <p:spTgt spid="5">
                                            <p:txEl>
                                              <p:pRg st="5" end="5"/>
                                            </p:txEl>
                                          </p:spTgt>
                                        </p:tgtEl>
                                      </p:cBhvr>
                                    </p:animEffect>
                                  </p:childTnLst>
                                </p:cTn>
                              </p:par>
                            </p:childTnLst>
                          </p:cTn>
                        </p:par>
                        <p:par>
                          <p:cTn id="53" fill="hold">
                            <p:stCondLst>
                              <p:cond delay="2500"/>
                            </p:stCondLst>
                            <p:childTnLst>
                              <p:par>
                                <p:cTn id="54" presetID="4" presetClass="entr" presetSubtype="16" fill="hold" nodeType="afterEffect">
                                  <p:stCondLst>
                                    <p:cond delay="0"/>
                                  </p:stCondLst>
                                  <p:childTnLst>
                                    <p:set>
                                      <p:cBhvr>
                                        <p:cTn id="55" dur="1" fill="hold">
                                          <p:stCondLst>
                                            <p:cond delay="0"/>
                                          </p:stCondLst>
                                        </p:cTn>
                                        <p:tgtEl>
                                          <p:spTgt spid="5">
                                            <p:txEl>
                                              <p:pRg st="6" end="6"/>
                                            </p:txEl>
                                          </p:spTgt>
                                        </p:tgtEl>
                                        <p:attrNameLst>
                                          <p:attrName>style.visibility</p:attrName>
                                        </p:attrNameLst>
                                      </p:cBhvr>
                                      <p:to>
                                        <p:strVal val="visible"/>
                                      </p:to>
                                    </p:set>
                                    <p:animEffect transition="in" filter="box(in)">
                                      <p:cBhvr>
                                        <p:cTn id="56"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el 1"/>
          <p:cNvSpPr>
            <a:spLocks noGrp="1"/>
          </p:cNvSpPr>
          <p:nvPr>
            <p:ph type="title"/>
          </p:nvPr>
        </p:nvSpPr>
        <p:spPr/>
        <p:txBody>
          <a:bodyPr/>
          <a:lstStyle/>
          <a:p>
            <a:r>
              <a:rPr lang="da-DK" sz="3200" smtClean="0"/>
              <a:t>2. Viden og handlingskompetencer</a:t>
            </a:r>
          </a:p>
        </p:txBody>
      </p:sp>
      <p:sp>
        <p:nvSpPr>
          <p:cNvPr id="5" name="Pladsholder til indhold 4"/>
          <p:cNvSpPr>
            <a:spLocks noGrp="1"/>
          </p:cNvSpPr>
          <p:nvPr>
            <p:ph idx="1"/>
          </p:nvPr>
        </p:nvSpPr>
        <p:spPr/>
        <p:txBody>
          <a:bodyPr>
            <a:normAutofit fontScale="92500" lnSpcReduction="20000"/>
          </a:bodyPr>
          <a:lstStyle/>
          <a:p>
            <a:pPr>
              <a:defRPr/>
            </a:pPr>
            <a:r>
              <a:rPr lang="da-DK" smtClean="0"/>
              <a:t>Lovgivning, regler, hjælp</a:t>
            </a:r>
          </a:p>
          <a:p>
            <a:pPr>
              <a:defRPr/>
            </a:pPr>
            <a:r>
              <a:rPr lang="da-DK" smtClean="0"/>
              <a:t>Psykiske og fysiske problemer</a:t>
            </a:r>
          </a:p>
          <a:p>
            <a:pPr>
              <a:defRPr/>
            </a:pPr>
            <a:r>
              <a:rPr lang="da-DK" smtClean="0"/>
              <a:t>Sociale indsatser</a:t>
            </a:r>
          </a:p>
          <a:p>
            <a:pPr>
              <a:defRPr/>
            </a:pPr>
            <a:r>
              <a:rPr lang="da-DK" smtClean="0"/>
              <a:t>Mulighed for at handle – hurtigt</a:t>
            </a:r>
          </a:p>
          <a:p>
            <a:pPr>
              <a:defRPr/>
            </a:pPr>
            <a:r>
              <a:rPr lang="da-DK" smtClean="0"/>
              <a:t>At skaffe, ringe, ordne, fixe</a:t>
            </a:r>
          </a:p>
          <a:p>
            <a:pPr>
              <a:defRPr/>
            </a:pPr>
            <a:r>
              <a:rPr lang="da-DK" smtClean="0"/>
              <a:t>Kende smuthuller</a:t>
            </a:r>
          </a:p>
          <a:p>
            <a:pPr>
              <a:defRPr/>
            </a:pPr>
            <a:r>
              <a:rPr lang="da-DK" smtClean="0"/>
              <a:t>Netværk</a:t>
            </a:r>
          </a:p>
          <a:p>
            <a:pPr>
              <a:defRPr/>
            </a:pPr>
            <a:r>
              <a:rPr lang="da-DK" smtClean="0"/>
              <a:t>Mestringskompetencer </a:t>
            </a:r>
          </a:p>
          <a:p>
            <a:pPr>
              <a:defRPr/>
            </a:pPr>
            <a:r>
              <a:rPr lang="da-DK" smtClean="0"/>
              <a:t>osv.  </a:t>
            </a:r>
            <a:endParaRPr lang="da-DK"/>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el 1"/>
          <p:cNvSpPr>
            <a:spLocks noGrp="1"/>
          </p:cNvSpPr>
          <p:nvPr>
            <p:ph type="title"/>
          </p:nvPr>
        </p:nvSpPr>
        <p:spPr/>
        <p:txBody>
          <a:bodyPr/>
          <a:lstStyle/>
          <a:p>
            <a:r>
              <a:rPr lang="da-DK" sz="3200" smtClean="0"/>
              <a:t>3. Virkelighedslink</a:t>
            </a:r>
          </a:p>
        </p:txBody>
      </p:sp>
      <p:sp>
        <p:nvSpPr>
          <p:cNvPr id="3" name="Pladsholder til indhold 2"/>
          <p:cNvSpPr>
            <a:spLocks noGrp="1"/>
          </p:cNvSpPr>
          <p:nvPr>
            <p:ph idx="1"/>
          </p:nvPr>
        </p:nvSpPr>
        <p:spPr/>
        <p:txBody>
          <a:bodyPr>
            <a:normAutofit fontScale="92500" lnSpcReduction="20000"/>
          </a:bodyPr>
          <a:lstStyle/>
          <a:p>
            <a:pPr>
              <a:defRPr/>
            </a:pPr>
            <a:r>
              <a:rPr lang="da-DK" smtClean="0"/>
              <a:t>Rykke indsats ud i virkeligheden</a:t>
            </a:r>
          </a:p>
          <a:p>
            <a:pPr>
              <a:defRPr/>
            </a:pPr>
            <a:r>
              <a:rPr lang="da-DK" smtClean="0"/>
              <a:t>IPS – Individual placement &amp; support</a:t>
            </a:r>
          </a:p>
          <a:p>
            <a:pPr>
              <a:defRPr/>
            </a:pPr>
            <a:r>
              <a:rPr lang="da-DK" smtClean="0"/>
              <a:t>Flyt ud på virksomheder og udd. </a:t>
            </a:r>
          </a:p>
          <a:p>
            <a:pPr>
              <a:defRPr/>
            </a:pPr>
            <a:r>
              <a:rPr lang="da-DK" smtClean="0"/>
              <a:t>Hvorfor fastholde pseudovirkeligheder? </a:t>
            </a:r>
          </a:p>
          <a:p>
            <a:pPr>
              <a:defRPr/>
            </a:pPr>
            <a:r>
              <a:rPr lang="da-DK" smtClean="0"/>
              <a:t>Kontakter til mange steder – ikke kun de 15 trofaste</a:t>
            </a:r>
          </a:p>
          <a:p>
            <a:pPr>
              <a:defRPr/>
            </a:pPr>
            <a:r>
              <a:rPr lang="da-DK" smtClean="0"/>
              <a:t>Kontakter til foreninger, organisationer osv.</a:t>
            </a:r>
          </a:p>
          <a:p>
            <a:pPr>
              <a:defRPr/>
            </a:pPr>
            <a:r>
              <a:rPr lang="da-DK" smtClean="0"/>
              <a:t>Hold op med at ’fylde op’</a:t>
            </a:r>
            <a:endParaRPr lang="da-DK"/>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el 2"/>
          <p:cNvSpPr>
            <a:spLocks noGrp="1"/>
          </p:cNvSpPr>
          <p:nvPr>
            <p:ph type="ctrTitle"/>
          </p:nvPr>
        </p:nvSpPr>
        <p:spPr/>
        <p:txBody>
          <a:bodyPr/>
          <a:lstStyle/>
          <a:p>
            <a:r>
              <a:rPr lang="da-DK" smtClean="0"/>
              <a:t>Fælles fagligt sprog </a:t>
            </a:r>
          </a:p>
        </p:txBody>
      </p:sp>
      <p:sp>
        <p:nvSpPr>
          <p:cNvPr id="51202" name="Undertitel 3"/>
          <p:cNvSpPr>
            <a:spLocks noGrp="1"/>
          </p:cNvSpPr>
          <p:nvPr>
            <p:ph type="subTitle" idx="1"/>
          </p:nvPr>
        </p:nvSpPr>
        <p:spPr/>
        <p:txBody>
          <a:bodyPr/>
          <a:lstStyle/>
          <a:p>
            <a:r>
              <a:rPr lang="da-DK" smtClean="0"/>
              <a:t>- fx progressionsmål og programteorier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539750" y="0"/>
            <a:ext cx="8229600" cy="1143000"/>
          </a:xfrm>
        </p:spPr>
        <p:txBody>
          <a:bodyPr/>
          <a:lstStyle/>
          <a:p>
            <a:r>
              <a:rPr lang="da-DK" smtClean="0"/>
              <a:t>Progressionsmål</a:t>
            </a:r>
          </a:p>
        </p:txBody>
      </p:sp>
      <p:graphicFrame>
        <p:nvGraphicFramePr>
          <p:cNvPr id="4" name="Diagram 3"/>
          <p:cNvGraphicFramePr/>
          <p:nvPr/>
        </p:nvGraphicFramePr>
        <p:xfrm>
          <a:off x="-1260648" y="980728"/>
          <a:ext cx="9324528" cy="55448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2227" name="Tekstboks 4"/>
          <p:cNvSpPr txBox="1">
            <a:spLocks noChangeArrowheads="1"/>
          </p:cNvSpPr>
          <p:nvPr/>
        </p:nvSpPr>
        <p:spPr bwMode="auto">
          <a:xfrm>
            <a:off x="6516688" y="2708275"/>
            <a:ext cx="2627312" cy="2032000"/>
          </a:xfrm>
          <a:prstGeom prst="rect">
            <a:avLst/>
          </a:prstGeom>
          <a:noFill/>
          <a:ln w="9525">
            <a:noFill/>
            <a:miter lim="800000"/>
            <a:headEnd/>
            <a:tailEnd/>
          </a:ln>
        </p:spPr>
        <p:txBody>
          <a:bodyPr>
            <a:spAutoFit/>
          </a:bodyPr>
          <a:lstStyle/>
          <a:p>
            <a:pPr marL="342900" indent="-342900">
              <a:buFontTx/>
              <a:buAutoNum type="arabicPeriod"/>
            </a:pPr>
            <a:r>
              <a:rPr lang="da-DK">
                <a:latin typeface="Calibri" pitchFamily="34" charset="0"/>
              </a:rPr>
              <a:t>I meget lille grad</a:t>
            </a:r>
          </a:p>
          <a:p>
            <a:pPr marL="342900" indent="-342900">
              <a:buFontTx/>
              <a:buAutoNum type="arabicPeriod"/>
            </a:pPr>
            <a:r>
              <a:rPr lang="da-DK">
                <a:latin typeface="Calibri" pitchFamily="34" charset="0"/>
              </a:rPr>
              <a:t>I mindre grad</a:t>
            </a:r>
          </a:p>
          <a:p>
            <a:pPr marL="342900" indent="-342900">
              <a:buFontTx/>
              <a:buAutoNum type="arabicPeriod"/>
            </a:pPr>
            <a:r>
              <a:rPr lang="da-DK">
                <a:latin typeface="Calibri" pitchFamily="34" charset="0"/>
              </a:rPr>
              <a:t>I nogen grad</a:t>
            </a:r>
          </a:p>
          <a:p>
            <a:pPr marL="342900" indent="-342900">
              <a:buFontTx/>
              <a:buAutoNum type="arabicPeriod"/>
            </a:pPr>
            <a:r>
              <a:rPr lang="da-DK">
                <a:latin typeface="Calibri" pitchFamily="34" charset="0"/>
              </a:rPr>
              <a:t>I høj grad</a:t>
            </a:r>
          </a:p>
          <a:p>
            <a:pPr marL="342900" indent="-342900">
              <a:buFontTx/>
              <a:buAutoNum type="arabicPeriod"/>
            </a:pPr>
            <a:r>
              <a:rPr lang="da-DK">
                <a:latin typeface="Calibri" pitchFamily="34" charset="0"/>
              </a:rPr>
              <a:t>I meget høj grad</a:t>
            </a:r>
          </a:p>
          <a:p>
            <a:pPr marL="342900" indent="-342900">
              <a:buFontTx/>
              <a:buAutoNum type="arabicPeriod"/>
            </a:pPr>
            <a:endParaRPr lang="da-DK">
              <a:latin typeface="Calibri" pitchFamily="34" charset="0"/>
            </a:endParaRPr>
          </a:p>
          <a:p>
            <a:pPr marL="342900" indent="-342900"/>
            <a:r>
              <a:rPr lang="da-DK">
                <a:latin typeface="Calibri" pitchFamily="34" charset="0"/>
              </a:rPr>
              <a:t>(se </a:t>
            </a:r>
            <a:r>
              <a:rPr lang="da-DK">
                <a:latin typeface="Calibri" pitchFamily="34" charset="0"/>
                <a:hlinkClick r:id="rId7"/>
              </a:rPr>
              <a:t>www.jobindikator.dk</a:t>
            </a:r>
            <a:r>
              <a:rPr lang="da-DK">
                <a:latin typeface="Calibri" pitchFamily="34"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el 1"/>
          <p:cNvSpPr>
            <a:spLocks noGrp="1"/>
          </p:cNvSpPr>
          <p:nvPr>
            <p:ph type="title"/>
          </p:nvPr>
        </p:nvSpPr>
        <p:spPr/>
        <p:txBody>
          <a:bodyPr/>
          <a:lstStyle/>
          <a:p>
            <a:r>
              <a:rPr lang="da-DK" smtClean="0"/>
              <a:t>Det virker!</a:t>
            </a:r>
          </a:p>
        </p:txBody>
      </p:sp>
      <p:sp>
        <p:nvSpPr>
          <p:cNvPr id="3" name="Pladsholder til indhold 2"/>
          <p:cNvSpPr>
            <a:spLocks noGrp="1"/>
          </p:cNvSpPr>
          <p:nvPr>
            <p:ph idx="1"/>
          </p:nvPr>
        </p:nvSpPr>
        <p:spPr/>
        <p:txBody>
          <a:bodyPr>
            <a:normAutofit fontScale="85000" lnSpcReduction="10000"/>
          </a:bodyPr>
          <a:lstStyle/>
          <a:p>
            <a:pPr marL="457200" indent="-457200">
              <a:buFont typeface="+mj-lt"/>
              <a:buAutoNum type="arabicPeriod"/>
              <a:defRPr/>
            </a:pPr>
            <a:r>
              <a:rPr lang="da-DK" sz="2400" smtClean="0"/>
              <a:t>Klar strategisk ledelsesfokus og holdning – hvad vil vi med den her indsats?</a:t>
            </a:r>
          </a:p>
          <a:p>
            <a:pPr marL="457200" indent="-457200">
              <a:buFont typeface="+mj-lt"/>
              <a:buAutoNum type="arabicPeriod"/>
              <a:defRPr/>
            </a:pPr>
            <a:r>
              <a:rPr lang="da-DK" sz="2400" smtClean="0"/>
              <a:t>Kultur og værdier i org. skal være gennemsyret af dette ledelsesfokus</a:t>
            </a:r>
          </a:p>
          <a:p>
            <a:pPr marL="457200" indent="-457200">
              <a:buFont typeface="+mj-lt"/>
              <a:buAutoNum type="arabicPeriod"/>
              <a:defRPr/>
            </a:pPr>
            <a:r>
              <a:rPr lang="da-DK" sz="2400" smtClean="0"/>
              <a:t>Indsatserne skal være: individuelle, kontinuerlige, smidige på tværs, fælles mål og inddragelse af virks. og udd.</a:t>
            </a:r>
          </a:p>
          <a:p>
            <a:pPr marL="457200" indent="-457200">
              <a:buFont typeface="+mj-lt"/>
              <a:buAutoNum type="arabicPeriod"/>
              <a:defRPr/>
            </a:pPr>
            <a:r>
              <a:rPr lang="da-DK" sz="2400" smtClean="0"/>
              <a:t>Definér en faglighed (beskæftigelse, tværfaglig, ?)</a:t>
            </a:r>
          </a:p>
          <a:p>
            <a:pPr marL="457200" indent="-457200">
              <a:buFont typeface="+mj-lt"/>
              <a:buAutoNum type="arabicPeriod"/>
              <a:defRPr/>
            </a:pPr>
            <a:r>
              <a:rPr lang="da-DK" sz="2400" smtClean="0"/>
              <a:t>Gør samarbejdet med virksomheder og uddannelser til en del af fagligheden</a:t>
            </a:r>
          </a:p>
          <a:p>
            <a:pPr marL="457200" indent="-457200">
              <a:buFont typeface="+mj-lt"/>
              <a:buAutoNum type="arabicPeriod"/>
              <a:defRPr/>
            </a:pPr>
            <a:r>
              <a:rPr lang="da-DK" sz="2400" smtClean="0"/>
              <a:t>Find fælles sprog, værdi og metodegrundlag – samt sparringskultur om dette</a:t>
            </a:r>
          </a:p>
          <a:p>
            <a:pPr marL="457200" indent="-457200">
              <a:buFont typeface="+mj-lt"/>
              <a:buAutoNum type="arabicPeriod"/>
              <a:defRPr/>
            </a:pPr>
            <a:r>
              <a:rPr lang="da-DK" sz="2400" smtClean="0"/>
              <a:t>Sæt medarbejderne fri og giv dem uddannelse, men kræv engagement, opbakning, optimisme og resultater af dem</a:t>
            </a:r>
          </a:p>
          <a:p>
            <a:pPr marL="457200" indent="-457200">
              <a:buFont typeface="+mj-lt"/>
              <a:buAutoNum type="arabicPeriod"/>
              <a:defRPr/>
            </a:pPr>
            <a:endParaRPr lang="da-DK" sz="2400" smtClean="0"/>
          </a:p>
          <a:p>
            <a:pPr marL="457200" indent="-457200">
              <a:buFont typeface="+mj-lt"/>
              <a:buAutoNum type="arabicPeriod"/>
              <a:defRPr/>
            </a:pPr>
            <a:endParaRPr lang="da-DK"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el 1"/>
          <p:cNvSpPr>
            <a:spLocks noGrp="1"/>
          </p:cNvSpPr>
          <p:nvPr>
            <p:ph type="title"/>
          </p:nvPr>
        </p:nvSpPr>
        <p:spPr/>
        <p:txBody>
          <a:bodyPr/>
          <a:lstStyle/>
          <a:p>
            <a:r>
              <a:rPr lang="da-DK" smtClean="0"/>
              <a:t>Dilemma</a:t>
            </a:r>
          </a:p>
        </p:txBody>
      </p:sp>
      <p:sp>
        <p:nvSpPr>
          <p:cNvPr id="55298" name="Pladsholder til indhold 2"/>
          <p:cNvSpPr>
            <a:spLocks noGrp="1"/>
          </p:cNvSpPr>
          <p:nvPr>
            <p:ph idx="1"/>
          </p:nvPr>
        </p:nvSpPr>
        <p:spPr/>
        <p:txBody>
          <a:bodyPr/>
          <a:lstStyle/>
          <a:p>
            <a:pPr>
              <a:buFontTx/>
              <a:buNone/>
            </a:pPr>
            <a:r>
              <a:rPr lang="da-DK" smtClean="0"/>
              <a:t>	</a:t>
            </a:r>
          </a:p>
          <a:p>
            <a:pPr>
              <a:buFontTx/>
              <a:buNone/>
            </a:pPr>
            <a:r>
              <a:rPr lang="da-DK" smtClean="0"/>
              <a:t>	Det er et dilemma, at det, vi kan måle, ikke altid er det, der virker, mens det, der virker, ikke altid er så let at måle.</a:t>
            </a:r>
          </a:p>
          <a:p>
            <a:pPr>
              <a:buFontTx/>
              <a:buNone/>
            </a:pPr>
            <a:endParaRPr lang="da-DK" smtClean="0"/>
          </a:p>
          <a:p>
            <a:pPr>
              <a:buFontTx/>
              <a:buNone/>
            </a:pPr>
            <a:r>
              <a:rPr lang="da-DK"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1"/>
          <p:cNvSpPr>
            <a:spLocks noGrp="1"/>
          </p:cNvSpPr>
          <p:nvPr>
            <p:ph type="title"/>
          </p:nvPr>
        </p:nvSpPr>
        <p:spPr/>
        <p:txBody>
          <a:bodyPr/>
          <a:lstStyle/>
          <a:p>
            <a:r>
              <a:rPr lang="da-DK" smtClean="0"/>
              <a:t>Hvad virker?</a:t>
            </a:r>
          </a:p>
        </p:txBody>
      </p:sp>
      <p:graphicFrame>
        <p:nvGraphicFramePr>
          <p:cNvPr id="5" name="Diagram 4"/>
          <p:cNvGraphicFramePr/>
          <p:nvPr/>
        </p:nvGraphicFramePr>
        <p:xfrm>
          <a:off x="1619672" y="1988840"/>
          <a:ext cx="4992216" cy="3112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723" name="Rektangel 5"/>
          <p:cNvSpPr>
            <a:spLocks noChangeArrowheads="1"/>
          </p:cNvSpPr>
          <p:nvPr/>
        </p:nvSpPr>
        <p:spPr bwMode="auto">
          <a:xfrm>
            <a:off x="395288" y="5732463"/>
            <a:ext cx="5842000" cy="461962"/>
          </a:xfrm>
          <a:prstGeom prst="rect">
            <a:avLst/>
          </a:prstGeom>
          <a:noFill/>
          <a:ln w="9525">
            <a:noFill/>
            <a:miter lim="800000"/>
            <a:headEnd/>
            <a:tailEnd/>
          </a:ln>
        </p:spPr>
        <p:txBody>
          <a:bodyPr wrap="none">
            <a:spAutoFit/>
          </a:bodyPr>
          <a:lstStyle/>
          <a:p>
            <a:r>
              <a:rPr lang="da-DK" sz="2400" i="1">
                <a:latin typeface="Lucida Sans" pitchFamily="34" charset="0"/>
              </a:rPr>
              <a:t>Simple spørgsmål afføder simple svar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el 1"/>
          <p:cNvSpPr>
            <a:spLocks noGrp="1"/>
          </p:cNvSpPr>
          <p:nvPr>
            <p:ph type="title"/>
          </p:nvPr>
        </p:nvSpPr>
        <p:spPr/>
        <p:txBody>
          <a:bodyPr/>
          <a:lstStyle/>
          <a:p>
            <a:r>
              <a:rPr lang="da-DK" smtClean="0"/>
              <a:t>Hvad virker for de udsatte?</a:t>
            </a:r>
          </a:p>
        </p:txBody>
      </p:sp>
      <p:sp>
        <p:nvSpPr>
          <p:cNvPr id="3" name="Pladsholder til indhold 2"/>
          <p:cNvSpPr>
            <a:spLocks noGrp="1"/>
          </p:cNvSpPr>
          <p:nvPr>
            <p:ph idx="1"/>
          </p:nvPr>
        </p:nvSpPr>
        <p:spPr/>
        <p:txBody>
          <a:bodyPr>
            <a:normAutofit fontScale="85000" lnSpcReduction="20000"/>
          </a:bodyPr>
          <a:lstStyle/>
          <a:p>
            <a:pPr lvl="1">
              <a:defRPr/>
            </a:pPr>
            <a:r>
              <a:rPr lang="da-DK" smtClean="0"/>
              <a:t>Virksomhedspraktik?</a:t>
            </a:r>
          </a:p>
          <a:p>
            <a:pPr lvl="1">
              <a:defRPr/>
            </a:pPr>
            <a:r>
              <a:rPr lang="da-DK" smtClean="0"/>
              <a:t>Behandlingsformer?</a:t>
            </a:r>
          </a:p>
          <a:p>
            <a:pPr lvl="1">
              <a:defRPr/>
            </a:pPr>
            <a:r>
              <a:rPr lang="da-DK" smtClean="0"/>
              <a:t>Tværfaglige teams?</a:t>
            </a:r>
          </a:p>
          <a:p>
            <a:pPr lvl="1">
              <a:defRPr/>
            </a:pPr>
            <a:r>
              <a:rPr lang="da-DK" smtClean="0"/>
              <a:t>Individuel coach?</a:t>
            </a:r>
          </a:p>
          <a:p>
            <a:pPr lvl="1">
              <a:defRPr/>
            </a:pPr>
            <a:endParaRPr lang="da-DK" smtClean="0"/>
          </a:p>
          <a:p>
            <a:pPr lvl="1">
              <a:buFontTx/>
              <a:buNone/>
              <a:defRPr/>
            </a:pPr>
            <a:r>
              <a:rPr lang="da-DK" b="1" smtClean="0"/>
              <a:t>Problemer:</a:t>
            </a:r>
          </a:p>
          <a:p>
            <a:pPr lvl="1">
              <a:buFontTx/>
              <a:buNone/>
              <a:defRPr/>
            </a:pPr>
            <a:r>
              <a:rPr lang="da-DK" i="1" smtClean="0"/>
              <a:t>  1. Vi svarer altid med </a:t>
            </a:r>
            <a:r>
              <a:rPr lang="da-DK" b="1" i="1" smtClean="0"/>
              <a:t>indsatser, </a:t>
            </a:r>
            <a:r>
              <a:rPr lang="da-DK" i="1" smtClean="0"/>
              <a:t>når der spørges 	  om, hvad der virker.</a:t>
            </a:r>
          </a:p>
          <a:p>
            <a:pPr lvl="1">
              <a:buFontTx/>
              <a:buNone/>
              <a:defRPr/>
            </a:pPr>
            <a:r>
              <a:rPr lang="da-DK" i="1" smtClean="0"/>
              <a:t>	</a:t>
            </a:r>
          </a:p>
          <a:p>
            <a:pPr lvl="1">
              <a:buFontTx/>
              <a:buNone/>
              <a:defRPr/>
            </a:pPr>
            <a:r>
              <a:rPr lang="da-DK" i="1" smtClean="0"/>
              <a:t>	2. Og vi svarer med indsatser, der kan 		  </a:t>
            </a:r>
            <a:r>
              <a:rPr lang="da-DK" b="1" i="1" smtClean="0"/>
              <a:t>registreres og måles</a:t>
            </a:r>
            <a:endParaRPr lang="da-DK" i="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el 1"/>
          <p:cNvSpPr>
            <a:spLocks noGrp="1"/>
          </p:cNvSpPr>
          <p:nvPr>
            <p:ph type="title"/>
          </p:nvPr>
        </p:nvSpPr>
        <p:spPr/>
        <p:txBody>
          <a:bodyPr/>
          <a:lstStyle/>
          <a:p>
            <a:r>
              <a:rPr lang="da-DK" smtClean="0"/>
              <a:t>Risici ved standardiseringer</a:t>
            </a:r>
          </a:p>
        </p:txBody>
      </p:sp>
      <p:sp>
        <p:nvSpPr>
          <p:cNvPr id="3" name="Pladsholder til indhold 2"/>
          <p:cNvSpPr>
            <a:spLocks noGrp="1"/>
          </p:cNvSpPr>
          <p:nvPr>
            <p:ph idx="1"/>
          </p:nvPr>
        </p:nvSpPr>
        <p:spPr/>
        <p:txBody>
          <a:bodyPr>
            <a:normAutofit fontScale="25000" lnSpcReduction="20000"/>
          </a:bodyPr>
          <a:lstStyle/>
          <a:p>
            <a:pPr>
              <a:defRPr/>
            </a:pPr>
            <a:endParaRPr lang="da-DK" smtClean="0"/>
          </a:p>
          <a:p>
            <a:pPr>
              <a:defRPr/>
            </a:pPr>
            <a:endParaRPr lang="da-DK" smtClean="0"/>
          </a:p>
          <a:p>
            <a:pPr>
              <a:defRPr/>
            </a:pPr>
            <a:r>
              <a:rPr lang="da-DK" sz="7200" smtClean="0"/>
              <a:t>Risiko for ”utilsigtet adfærd for at tilgodese indfrielse af de præstationer/resultater der evalueres på”  (man får det, man måler på)</a:t>
            </a:r>
          </a:p>
          <a:p>
            <a:pPr>
              <a:buFontTx/>
              <a:buNone/>
              <a:defRPr/>
            </a:pPr>
            <a:endParaRPr lang="da-DK" sz="7200" smtClean="0"/>
          </a:p>
          <a:p>
            <a:pPr>
              <a:buFontTx/>
              <a:buNone/>
              <a:defRPr/>
            </a:pPr>
            <a:endParaRPr lang="da-DK" sz="7200" smtClean="0"/>
          </a:p>
          <a:p>
            <a:pPr>
              <a:buFontTx/>
              <a:buNone/>
              <a:defRPr/>
            </a:pPr>
            <a:endParaRPr lang="da-DK" sz="7200" smtClean="0"/>
          </a:p>
          <a:p>
            <a:pPr>
              <a:buFontTx/>
              <a:buNone/>
              <a:defRPr/>
            </a:pPr>
            <a:endParaRPr lang="da-DK" sz="7200" smtClean="0"/>
          </a:p>
          <a:p>
            <a:pPr>
              <a:defRPr/>
            </a:pPr>
            <a:r>
              <a:rPr lang="da-DK" sz="7200" smtClean="0"/>
              <a:t>Risiko for overdreven manualisering, standardisering, rutinisering hvor professionsbåren ”fornuft” og responsivitet tilsidesættes. (praktikerne undlader at tænke)</a:t>
            </a:r>
          </a:p>
          <a:p>
            <a:pPr>
              <a:buFontTx/>
              <a:buNone/>
              <a:defRPr/>
            </a:pPr>
            <a:endParaRPr lang="da-DK" smtClean="0"/>
          </a:p>
          <a:p>
            <a:pPr>
              <a:defRPr/>
            </a:pPr>
            <a:endParaRPr lang="da-DK" smtClean="0"/>
          </a:p>
          <a:p>
            <a:pPr>
              <a:buFontTx/>
              <a:buNone/>
              <a:defRPr/>
            </a:pPr>
            <a:r>
              <a:rPr lang="da-DK" smtClean="0"/>
              <a:t>				</a:t>
            </a:r>
          </a:p>
          <a:p>
            <a:pPr>
              <a:buFontTx/>
              <a:buNone/>
              <a:defRPr/>
            </a:pPr>
            <a:endParaRPr lang="da-DK" smtClean="0"/>
          </a:p>
          <a:p>
            <a:pPr algn="r">
              <a:buFontTx/>
              <a:buNone/>
              <a:defRPr/>
            </a:pPr>
            <a:endParaRPr lang="da-DK" sz="1200" smtClean="0"/>
          </a:p>
          <a:p>
            <a:pPr algn="r">
              <a:buFontTx/>
              <a:buNone/>
              <a:defRPr/>
            </a:pPr>
            <a:endParaRPr lang="da-DK" sz="1200" smtClean="0"/>
          </a:p>
          <a:p>
            <a:pPr algn="r">
              <a:buFontTx/>
              <a:buNone/>
              <a:defRPr/>
            </a:pPr>
            <a:endParaRPr lang="da-DK" sz="1200" smtClean="0"/>
          </a:p>
          <a:p>
            <a:pPr algn="r">
              <a:buFontTx/>
              <a:buNone/>
              <a:defRPr/>
            </a:pPr>
            <a:endParaRPr lang="da-DK" sz="1200" smtClean="0"/>
          </a:p>
          <a:p>
            <a:pPr algn="r">
              <a:buFontTx/>
              <a:buNone/>
              <a:defRPr/>
            </a:pPr>
            <a:endParaRPr lang="da-DK" sz="2200" smtClean="0"/>
          </a:p>
          <a:p>
            <a:pPr algn="r">
              <a:buFontTx/>
              <a:buNone/>
              <a:defRPr/>
            </a:pPr>
            <a:endParaRPr lang="da-DK" sz="2200" smtClean="0"/>
          </a:p>
          <a:p>
            <a:pPr algn="r">
              <a:buFontTx/>
              <a:buNone/>
              <a:defRPr/>
            </a:pPr>
            <a:r>
              <a:rPr lang="da-DK" sz="2200" smtClean="0"/>
              <a:t>Citeret efter Flemming Larsen</a:t>
            </a:r>
            <a:r>
              <a:rPr lang="da-DK" sz="120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el 1"/>
          <p:cNvSpPr>
            <a:spLocks noGrp="1"/>
          </p:cNvSpPr>
          <p:nvPr>
            <p:ph type="title"/>
          </p:nvPr>
        </p:nvSpPr>
        <p:spPr/>
        <p:txBody>
          <a:bodyPr/>
          <a:lstStyle/>
          <a:p>
            <a:r>
              <a:rPr lang="da-DK" sz="3600" smtClean="0"/>
              <a:t>Hvor kigger forskningen hen nu?</a:t>
            </a:r>
          </a:p>
        </p:txBody>
      </p:sp>
      <p:sp>
        <p:nvSpPr>
          <p:cNvPr id="5" name="Tekstboks 4"/>
          <p:cNvSpPr txBox="1">
            <a:spLocks noChangeArrowheads="1"/>
          </p:cNvSpPr>
          <p:nvPr/>
        </p:nvSpPr>
        <p:spPr bwMode="auto">
          <a:xfrm>
            <a:off x="900113" y="1773238"/>
            <a:ext cx="7416800" cy="4246562"/>
          </a:xfrm>
          <a:prstGeom prst="rect">
            <a:avLst/>
          </a:prstGeom>
          <a:noFill/>
          <a:ln w="9525">
            <a:noFill/>
            <a:miter lim="800000"/>
            <a:headEnd/>
            <a:tailEnd/>
          </a:ln>
        </p:spPr>
        <p:txBody>
          <a:bodyPr>
            <a:spAutoFit/>
          </a:bodyPr>
          <a:lstStyle/>
          <a:p>
            <a:r>
              <a:rPr lang="da-DK" sz="1600" i="1">
                <a:latin typeface="Lucida Sans" pitchFamily="34" charset="0"/>
              </a:rPr>
              <a:t>Der er enighed i evalueringsforskningen om, at den personlige rådgiver (PR) er altafgørende for, om en indsats lykkes eller ej. PR´s kompetencer og indstilling  og de værktøjer de benytter sig af har en vigtig indflydelse på effekterne af indsatserne.</a:t>
            </a:r>
          </a:p>
          <a:p>
            <a:endParaRPr lang="da-DK" sz="1600" i="1">
              <a:latin typeface="Lucida Sans" pitchFamily="34" charset="0"/>
            </a:endParaRPr>
          </a:p>
          <a:p>
            <a:r>
              <a:rPr lang="da-DK" sz="1600" i="1">
                <a:latin typeface="Lucida Sans" pitchFamily="34" charset="0"/>
              </a:rPr>
              <a:t>Det er ikke bare et teknisk spørgsmål om, hvor godt en indsats eller et forløb skrues sammen og leveres, men i høj grad et spøgsmål om, hvor god PR er til at fremkalde en lyst og ønske blandt borgerne om at søge og tage imod arbejde og at evne at bygge ovenpå og borgerens allerede eksisterende engagement ved at give lige præcis den indsats, der passer til den givne situation. </a:t>
            </a:r>
          </a:p>
          <a:p>
            <a:endParaRPr lang="da-DK" sz="1600" i="1">
              <a:latin typeface="Lucida Sans" pitchFamily="34" charset="0"/>
            </a:endParaRPr>
          </a:p>
          <a:p>
            <a:r>
              <a:rPr lang="da-DK" sz="1600" i="1">
                <a:latin typeface="Lucida Sans" pitchFamily="34" charset="0"/>
              </a:rPr>
              <a:t>Det ser ud til videnskabeligt set, at desto større fleksibilitet, der gives til PR, desto bedre er de til at udfylde deres rolle og at give borgeren en reel individuel indsats </a:t>
            </a:r>
          </a:p>
          <a:p>
            <a:endParaRPr lang="da-DK" i="1">
              <a:latin typeface="Lucida Sans" pitchFamily="34" charset="0"/>
            </a:endParaRPr>
          </a:p>
          <a:p>
            <a:r>
              <a:rPr lang="da-DK" sz="1200" b="1">
                <a:latin typeface="Lucida Sans" pitchFamily="34" charset="0"/>
              </a:rPr>
              <a:t>(Min oversættelse, fra </a:t>
            </a:r>
            <a:r>
              <a:rPr lang="da-DK" sz="1200" b="1" i="1">
                <a:latin typeface="Lucida Sans" pitchFamily="34" charset="0"/>
              </a:rPr>
              <a:t>’What works for whom</a:t>
            </a:r>
            <a:r>
              <a:rPr lang="da-DK" sz="1200" b="1">
                <a:latin typeface="Lucida Sans" pitchFamily="34" charset="0"/>
              </a:rPr>
              <a:t>’, </a:t>
            </a:r>
            <a:r>
              <a:rPr lang="en-US" sz="1200" b="1">
                <a:latin typeface="Lucida Sans" pitchFamily="34" charset="0"/>
              </a:rPr>
              <a:t>Chris Hasluck and Anne E. Green, 2007</a:t>
            </a:r>
            <a:r>
              <a:rPr lang="da-DK" sz="1200" b="1">
                <a:latin typeface="Lucida Sans"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el 1"/>
          <p:cNvSpPr>
            <a:spLocks noGrp="1"/>
          </p:cNvSpPr>
          <p:nvPr>
            <p:ph type="title"/>
          </p:nvPr>
        </p:nvSpPr>
        <p:spPr/>
        <p:txBody>
          <a:bodyPr/>
          <a:lstStyle/>
          <a:p>
            <a:r>
              <a:rPr lang="da-DK" sz="3600" smtClean="0"/>
              <a:t>Hvordan skaber vi gode effekter?</a:t>
            </a:r>
          </a:p>
        </p:txBody>
      </p:sp>
      <p:sp>
        <p:nvSpPr>
          <p:cNvPr id="37890" name="Pladsholder til indhold 2"/>
          <p:cNvSpPr>
            <a:spLocks noGrp="1"/>
          </p:cNvSpPr>
          <p:nvPr>
            <p:ph idx="1"/>
          </p:nvPr>
        </p:nvSpPr>
        <p:spPr/>
        <p:txBody>
          <a:bodyPr/>
          <a:lstStyle/>
          <a:p>
            <a:r>
              <a:rPr lang="da-DK" sz="2800" smtClean="0"/>
              <a:t>Ved at forholde os til et komplekst samspil mellem ledelse, kultur, værdier, medarbejder-kompetencer, faglighed, indsatstyper</a:t>
            </a:r>
          </a:p>
          <a:p>
            <a:endParaRPr lang="da-DK" sz="2800" smtClean="0"/>
          </a:p>
          <a:p>
            <a:endParaRPr lang="da-DK" sz="2800" smtClean="0"/>
          </a:p>
          <a:p>
            <a:r>
              <a:rPr lang="da-DK" sz="2800" i="1" smtClean="0"/>
              <a:t> Komplekse spørgsmål afføder komplekse – og potentielt mere sande og anvendelige - svar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el 1"/>
          <p:cNvSpPr>
            <a:spLocks noGrp="1"/>
          </p:cNvSpPr>
          <p:nvPr>
            <p:ph type="title"/>
          </p:nvPr>
        </p:nvSpPr>
        <p:spPr/>
        <p:txBody>
          <a:bodyPr/>
          <a:lstStyle/>
          <a:p>
            <a:r>
              <a:rPr lang="da-DK" smtClean="0"/>
              <a:t>Ledelsesudtalelser</a:t>
            </a:r>
          </a:p>
        </p:txBody>
      </p:sp>
      <p:sp>
        <p:nvSpPr>
          <p:cNvPr id="3" name="Pladsholder til indhold 2"/>
          <p:cNvSpPr>
            <a:spLocks noGrp="1"/>
          </p:cNvSpPr>
          <p:nvPr>
            <p:ph idx="1"/>
          </p:nvPr>
        </p:nvSpPr>
        <p:spPr/>
        <p:txBody>
          <a:bodyPr/>
          <a:lstStyle/>
          <a:p>
            <a:pPr>
              <a:buFontTx/>
              <a:buNone/>
            </a:pPr>
            <a:r>
              <a:rPr lang="da-DK" sz="2400" i="1" smtClean="0"/>
              <a:t>	”Vi har fået et fleksjobproblem”</a:t>
            </a:r>
          </a:p>
          <a:p>
            <a:pPr>
              <a:buFontTx/>
              <a:buNone/>
            </a:pPr>
            <a:r>
              <a:rPr lang="da-DK" sz="2400" i="1" smtClean="0"/>
              <a:t>	”Det er kommunen, der står med byrden”</a:t>
            </a:r>
          </a:p>
          <a:p>
            <a:pPr>
              <a:buFontTx/>
              <a:buNone/>
            </a:pPr>
            <a:r>
              <a:rPr lang="da-DK" sz="2400" i="1" smtClean="0"/>
              <a:t>	” Man kan jo ikke rykke de her mennesker”</a:t>
            </a:r>
          </a:p>
          <a:p>
            <a:pPr>
              <a:buFontTx/>
              <a:buNone/>
            </a:pPr>
            <a:r>
              <a:rPr lang="da-DK" sz="2400" i="1" smtClean="0"/>
              <a:t>	”Hvem gider ansætte i to timer?”</a:t>
            </a:r>
          </a:p>
          <a:p>
            <a:pPr>
              <a:buFontTx/>
              <a:buNone/>
            </a:pPr>
            <a:r>
              <a:rPr lang="da-DK" sz="2400" i="1" smtClean="0"/>
              <a:t>	”Man kan da ikke have et jobsigte med en alkoholiker”</a:t>
            </a:r>
          </a:p>
          <a:p>
            <a:pPr>
              <a:buFontTx/>
              <a:buNone/>
            </a:pPr>
            <a:r>
              <a:rPr lang="da-DK" sz="2400" i="1" smtClean="0"/>
              <a:t>	”Målet her er at få aktiveret til tiden”</a:t>
            </a:r>
          </a:p>
          <a:p>
            <a:pPr>
              <a:buFontTx/>
              <a:buNone/>
            </a:pPr>
            <a:r>
              <a:rPr lang="da-DK" sz="2400" i="1" smtClean="0"/>
              <a:t>	”Vi skal have fyldt vores egne tilbud op først”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el 1"/>
          <p:cNvSpPr>
            <a:spLocks noGrp="1"/>
          </p:cNvSpPr>
          <p:nvPr>
            <p:ph type="title"/>
          </p:nvPr>
        </p:nvSpPr>
        <p:spPr/>
        <p:txBody>
          <a:bodyPr/>
          <a:lstStyle/>
          <a:p>
            <a:r>
              <a:rPr lang="da-DK" smtClean="0"/>
              <a:t>Strategisk ledelse</a:t>
            </a:r>
          </a:p>
        </p:txBody>
      </p:sp>
      <p:sp>
        <p:nvSpPr>
          <p:cNvPr id="40962" name="Pladsholder til indhold 2"/>
          <p:cNvSpPr>
            <a:spLocks noGrp="1"/>
          </p:cNvSpPr>
          <p:nvPr>
            <p:ph idx="1"/>
          </p:nvPr>
        </p:nvSpPr>
        <p:spPr/>
        <p:txBody>
          <a:bodyPr/>
          <a:lstStyle/>
          <a:p>
            <a:r>
              <a:rPr lang="da-DK" smtClean="0"/>
              <a:t>Hvad prioriteres der i kommunen?</a:t>
            </a:r>
          </a:p>
          <a:p>
            <a:pPr lvl="1"/>
            <a:r>
              <a:rPr lang="da-DK" smtClean="0"/>
              <a:t>dokumentation og rettidighed?</a:t>
            </a:r>
          </a:p>
          <a:p>
            <a:pPr lvl="1"/>
            <a:r>
              <a:rPr lang="da-DK" smtClean="0"/>
              <a:t>refusion?</a:t>
            </a:r>
          </a:p>
          <a:p>
            <a:pPr lvl="1"/>
            <a:r>
              <a:rPr lang="da-DK" smtClean="0"/>
              <a:t>effekter?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el 1"/>
          <p:cNvSpPr>
            <a:spLocks noGrp="1"/>
          </p:cNvSpPr>
          <p:nvPr>
            <p:ph type="title"/>
          </p:nvPr>
        </p:nvSpPr>
        <p:spPr/>
        <p:txBody>
          <a:bodyPr/>
          <a:lstStyle/>
          <a:p>
            <a:r>
              <a:rPr lang="da-DK" smtClean="0"/>
              <a:t>Ledelse</a:t>
            </a:r>
          </a:p>
        </p:txBody>
      </p:sp>
      <p:sp>
        <p:nvSpPr>
          <p:cNvPr id="3" name="Pladsholder til indhold 2"/>
          <p:cNvSpPr>
            <a:spLocks noGrp="1"/>
          </p:cNvSpPr>
          <p:nvPr>
            <p:ph idx="1"/>
          </p:nvPr>
        </p:nvSpPr>
        <p:spPr/>
        <p:txBody>
          <a:bodyPr/>
          <a:lstStyle/>
          <a:p>
            <a:pPr marL="457200" indent="-457200">
              <a:buFont typeface="+mj-lt"/>
              <a:buAutoNum type="arabicPeriod"/>
              <a:defRPr/>
            </a:pPr>
            <a:r>
              <a:rPr lang="da-DK" sz="2400" smtClean="0"/>
              <a:t>Fælles retningsgivende værdi i indsatserne – værdier der omsættes i praksis</a:t>
            </a:r>
          </a:p>
          <a:p>
            <a:pPr marL="457200" indent="-457200">
              <a:buFont typeface="+mj-lt"/>
              <a:buAutoNum type="arabicPeriod"/>
              <a:defRPr/>
            </a:pPr>
            <a:r>
              <a:rPr lang="da-DK" sz="2400" smtClean="0"/>
              <a:t>Politisk ejerskab og prioritering (at alle står på mål for en prioritering)</a:t>
            </a:r>
          </a:p>
          <a:p>
            <a:pPr marL="457200" indent="-457200">
              <a:buFont typeface="+mj-lt"/>
              <a:buAutoNum type="arabicPeriod"/>
              <a:defRPr/>
            </a:pPr>
            <a:r>
              <a:rPr lang="da-DK" sz="2400" smtClean="0"/>
              <a:t>Enighed om ønskede resultater – synliggørelse af disse (på tværs af afdelinger og forvaltninger)</a:t>
            </a:r>
          </a:p>
          <a:p>
            <a:pPr marL="457200" indent="-457200">
              <a:buFont typeface="+mj-lt"/>
              <a:buAutoNum type="arabicPeriod"/>
              <a:defRPr/>
            </a:pPr>
            <a:endParaRPr lang="da-DK" sz="2400" smtClean="0"/>
          </a:p>
          <a:p>
            <a:pPr algn="r">
              <a:buFontTx/>
              <a:buNone/>
              <a:defRPr/>
            </a:pPr>
            <a:endParaRPr lang="da-DK" sz="1200" smtClean="0">
              <a:hlinkClick r:id="rId3"/>
            </a:endParaRPr>
          </a:p>
          <a:p>
            <a:pPr algn="r">
              <a:buFontTx/>
              <a:buNone/>
              <a:defRPr/>
            </a:pPr>
            <a:endParaRPr lang="da-DK" sz="1200" smtClean="0">
              <a:hlinkClick r:id="rId3"/>
            </a:endParaRPr>
          </a:p>
          <a:p>
            <a:pPr algn="r">
              <a:buFontTx/>
              <a:buNone/>
              <a:defRPr/>
            </a:pPr>
            <a:r>
              <a:rPr lang="da-DK" sz="1200" smtClean="0">
                <a:hlinkClick r:id="rId3"/>
              </a:rPr>
              <a:t>http://www.kl.dk/goersomdebedste</a:t>
            </a:r>
            <a:r>
              <a:rPr lang="da-DK" sz="1200" smtClean="0"/>
              <a:t> </a:t>
            </a:r>
          </a:p>
          <a:p>
            <a:pPr algn="r">
              <a:buFontTx/>
              <a:buNone/>
              <a:defRPr/>
            </a:pPr>
            <a:r>
              <a:rPr lang="da-DK" sz="1200" smtClean="0"/>
              <a:t>	En effektiv indsats for udsatte borgere – 10 punkter på en tjekliste – udarbejdet af New Insight for KL.</a:t>
            </a:r>
          </a:p>
          <a:p>
            <a:pPr marL="457200" indent="-457200" algn="r">
              <a:buFontTx/>
              <a:buNone/>
              <a:defRPr/>
            </a:pPr>
            <a:endParaRPr lang="da-DK" sz="1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æksthus dias">
  <a:themeElements>
    <a:clrScheme name="skabelon pp 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kabelon pp 2009">
      <a:majorFont>
        <a:latin typeface="Lucida Sans"/>
        <a:ea typeface=""/>
        <a:cs typeface=""/>
      </a:majorFont>
      <a:minorFont>
        <a:latin typeface="Lucida Sans"/>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abelon pp 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kabelon pp 200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kabelon pp 200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kabelon pp 200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kabelon pp 200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kabelon pp 200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kabelon pp 200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kabelon pp 200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kabelon pp 200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kabelon pp 200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kabelon pp 200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kabelon pp 200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Væksthus dias</Template>
  <TotalTime>160</TotalTime>
  <Words>861</Words>
  <Application>Microsoft Office PowerPoint</Application>
  <PresentationFormat>Skærmshow (4:3)</PresentationFormat>
  <Paragraphs>156</Paragraphs>
  <Slides>19</Slides>
  <Notes>9</Notes>
  <HiddenSlides>0</HiddenSlides>
  <MMClips>0</MMClips>
  <ScaleCrop>false</ScaleCrop>
  <HeadingPairs>
    <vt:vector size="6" baseType="variant">
      <vt:variant>
        <vt:lpstr>Benyttede skrifttyper</vt:lpstr>
      </vt:variant>
      <vt:variant>
        <vt:i4>4</vt:i4>
      </vt:variant>
      <vt:variant>
        <vt:lpstr>Designskabeloner</vt:lpstr>
      </vt:variant>
      <vt:variant>
        <vt:i4>3</vt:i4>
      </vt:variant>
      <vt:variant>
        <vt:lpstr>Diastitler</vt:lpstr>
      </vt:variant>
      <vt:variant>
        <vt:i4>19</vt:i4>
      </vt:variant>
    </vt:vector>
  </HeadingPairs>
  <TitlesOfParts>
    <vt:vector size="26" baseType="lpstr">
      <vt:lpstr>Lucida Sans</vt:lpstr>
      <vt:lpstr>Arial</vt:lpstr>
      <vt:lpstr>Calibri</vt:lpstr>
      <vt:lpstr>Lucida Console</vt:lpstr>
      <vt:lpstr>Væksthus dias</vt:lpstr>
      <vt:lpstr>Kontortema</vt:lpstr>
      <vt:lpstr>Kontortema</vt:lpstr>
      <vt:lpstr>Hvad virker – i praksis? </vt:lpstr>
      <vt:lpstr>Hvad virker?</vt:lpstr>
      <vt:lpstr>Hvad virker for de udsatte?</vt:lpstr>
      <vt:lpstr>Risici ved standardiseringer</vt:lpstr>
      <vt:lpstr>Hvor kigger forskningen hen nu?</vt:lpstr>
      <vt:lpstr>Hvordan skaber vi gode effekter?</vt:lpstr>
      <vt:lpstr>Ledelsesudtalelser</vt:lpstr>
      <vt:lpstr>Strategisk ledelse</vt:lpstr>
      <vt:lpstr>Ledelse</vt:lpstr>
      <vt:lpstr>Culture eats strategy for breakfast</vt:lpstr>
      <vt:lpstr>Bud på beskæftigelsesfaglighed</vt:lpstr>
      <vt:lpstr>Beskæftigelsesfaglighed</vt:lpstr>
      <vt:lpstr>1. Mellemmenneskelige kompetencer</vt:lpstr>
      <vt:lpstr>2. Viden og handlingskompetencer</vt:lpstr>
      <vt:lpstr>3. Virkelighedslink</vt:lpstr>
      <vt:lpstr>Fælles fagligt sprog </vt:lpstr>
      <vt:lpstr>Progressionsmål</vt:lpstr>
      <vt:lpstr>Det virker!</vt:lpstr>
      <vt:lpstr>Dilemma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cp:lastModifiedBy>Bob Nielsen</cp:lastModifiedBy>
  <cp:revision>26</cp:revision>
  <dcterms:modified xsi:type="dcterms:W3CDTF">2013-09-19T15:53:17Z</dcterms:modified>
</cp:coreProperties>
</file>